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535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10003"/>
    <a:srgbClr val="FFFFDD"/>
    <a:srgbClr val="010101"/>
    <a:srgbClr val="FFFCB9"/>
    <a:srgbClr val="FFFF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 showGuides="1">
      <p:cViewPr varScale="1">
        <p:scale>
          <a:sx n="82" d="100"/>
          <a:sy n="82" d="100"/>
        </p:scale>
        <p:origin x="590" y="77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203960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187309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9844866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4001559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62089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015694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633052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179749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400855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177187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BFC915-90B1-498C-9CA0-49EE98291BD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97765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0BFC915-90B1-498C-9CA0-49EE98291BDA}" type="datetimeFigureOut">
              <a:rPr lang="en-GB" smtClean="0"/>
              <a:t>04/06/2021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7BBFD4-53A9-4C99-91D2-F943F2A01354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359719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BA6D1907-0290-4CC3-93F4-EB033CF2FB2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72245" y="-99391"/>
            <a:ext cx="12436523" cy="7086600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0CA24C9D-0034-42FB-BD42-4277A70DBD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rot="4864853">
            <a:off x="1457723" y="853760"/>
            <a:ext cx="3963781" cy="6077022"/>
          </a:xfrm>
          <a:prstGeom prst="rect">
            <a:avLst/>
          </a:prstGeom>
          <a:scene3d>
            <a:camera prst="perspectiveRelaxedModerately"/>
            <a:lightRig rig="threePt" dir="t"/>
          </a:scene3d>
        </p:spPr>
      </p:pic>
      <p:pic>
        <p:nvPicPr>
          <p:cNvPr id="16" name="Picture 15">
            <a:extLst>
              <a:ext uri="{FF2B5EF4-FFF2-40B4-BE49-F238E27FC236}">
                <a16:creationId xmlns:a16="http://schemas.microsoft.com/office/drawing/2014/main" id="{D736D26C-E078-46C2-A194-C2BFB074689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56978" y="2918699"/>
            <a:ext cx="4143780" cy="1615371"/>
          </a:xfrm>
          <a:prstGeom prst="rect">
            <a:avLst/>
          </a:prstGeom>
          <a:scene3d>
            <a:camera prst="perspectiveHeroicExtremeRightFacing"/>
            <a:lightRig rig="threePt" dir="t"/>
          </a:scene3d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C078EA4-D391-42FC-82C7-5DF2CB7D4B39}"/>
              </a:ext>
            </a:extLst>
          </p:cNvPr>
          <p:cNvPicPr>
            <a:picLocks noChangeAspect="1"/>
          </p:cNvPicPr>
          <p:nvPr/>
        </p:nvPicPr>
        <p:blipFill>
          <a:blip r:embed="rId6">
            <a:duotone>
              <a:prstClr val="black"/>
              <a:srgbClr val="FFFFDD">
                <a:tint val="45000"/>
                <a:satMod val="400000"/>
              </a:srgbClr>
            </a:duotone>
          </a:blip>
          <a:stretch>
            <a:fillRect/>
          </a:stretch>
        </p:blipFill>
        <p:spPr>
          <a:xfrm>
            <a:off x="6591244" y="875447"/>
            <a:ext cx="4969565" cy="4984259"/>
          </a:xfrm>
          <a:prstGeom prst="ellipse">
            <a:avLst/>
          </a:prstGeom>
          <a:ln>
            <a:noFill/>
          </a:ln>
          <a:effectLst>
            <a:glow rad="1892300">
              <a:schemeClr val="accent4">
                <a:satMod val="175000"/>
              </a:schemeClr>
            </a:glow>
            <a:softEdge rad="112500"/>
          </a:effectLst>
        </p:spPr>
      </p:pic>
      <p:sp>
        <p:nvSpPr>
          <p:cNvPr id="18" name="Rectangle 17">
            <a:extLst>
              <a:ext uri="{FF2B5EF4-FFF2-40B4-BE49-F238E27FC236}">
                <a16:creationId xmlns:a16="http://schemas.microsoft.com/office/drawing/2014/main" id="{772EEA9B-BE66-4F0F-A6AB-B238ECC2935B}"/>
              </a:ext>
            </a:extLst>
          </p:cNvPr>
          <p:cNvSpPr/>
          <p:nvPr/>
        </p:nvSpPr>
        <p:spPr>
          <a:xfrm>
            <a:off x="7292169" y="2474413"/>
            <a:ext cx="3725127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en-GB" sz="4000" b="1" dirty="0">
                <a:ln>
                  <a:solidFill>
                    <a:sysClr val="windowText" lastClr="000000"/>
                  </a:solidFill>
                </a:ln>
                <a:solidFill>
                  <a:srgbClr val="4472C4"/>
                </a:solidFill>
                <a:latin typeface="Castellar" panose="020A0402060406010301" pitchFamily="18" charset="0"/>
                <a:cs typeface="Aparajita" panose="020B0502040204020203" pitchFamily="18" charset="0"/>
              </a:rPr>
              <a:t>DISCUSS YOUR EXAMPLES !</a:t>
            </a:r>
            <a:endParaRPr lang="en-GB" sz="4000" b="1" dirty="0">
              <a:ln>
                <a:solidFill>
                  <a:sysClr val="windowText" lastClr="000000"/>
                </a:solidFill>
              </a:ln>
              <a:solidFill>
                <a:prstClr val="white"/>
              </a:solidFill>
              <a:latin typeface="Castellar" panose="020A0402060406010301" pitchFamily="18" charset="0"/>
              <a:cs typeface="Aparajita" panose="020B0502040204020203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231668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xit" presetSubtype="32" fill="hold" nodeType="click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5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53" presetClass="exit" presetSubtype="32" fill="hold" grpId="1" nodeType="withEffect">
                                  <p:stCondLst>
                                    <p:cond delay="8000"/>
                                  </p:stCondLst>
                                  <p:childTnLst>
                                    <p:anim calcmode="lin" valueType="num">
                                      <p:cBhvr>
                                        <p:cTn id="30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2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/>
      <p:bldP spid="18" grpId="1"/>
    </p:bld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272</TotalTime>
  <Words>4</Words>
  <Application>Microsoft Office PowerPoint</Application>
  <PresentationFormat>Widescreen</PresentationFormat>
  <Paragraphs>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Castellar</vt:lpstr>
      <vt:lpstr>1_Office Theme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 de Marvell</dc:creator>
  <cp:lastModifiedBy>Will de Marvell</cp:lastModifiedBy>
  <cp:revision>11</cp:revision>
  <dcterms:created xsi:type="dcterms:W3CDTF">2019-05-04T12:49:08Z</dcterms:created>
  <dcterms:modified xsi:type="dcterms:W3CDTF">2021-06-04T17:54:55Z</dcterms:modified>
</cp:coreProperties>
</file>