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B9"/>
    <a:srgbClr val="FFF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39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3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48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1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30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7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8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71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7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C915-90B1-498C-9CA0-49EE98291BDA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BFD4-53A9-4C99-91D2-F943F2A01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7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5726FC-8264-4352-A586-0598E5A31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3A7EB9A-1FA3-40F1-8875-5788022C93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4864853">
            <a:off x="1834701" y="487661"/>
            <a:ext cx="4402124" cy="6749062"/>
          </a:xfrm>
          <a:prstGeom prst="rect">
            <a:avLst/>
          </a:prstGeom>
          <a:scene3d>
            <a:camera prst="perspectiveRelaxedModerately"/>
            <a:lightRig rig="threePt" dir="t"/>
          </a:scene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3D92A2-7683-48E1-A209-4FC20E5F2C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3873" y="2928637"/>
            <a:ext cx="4143780" cy="1615371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8" name="Scroll: Horizontal 7">
            <a:extLst>
              <a:ext uri="{FF2B5EF4-FFF2-40B4-BE49-F238E27FC236}">
                <a16:creationId xmlns:a16="http://schemas.microsoft.com/office/drawing/2014/main" id="{56DDB737-F0F2-4FB8-9BEA-4DF20E10880F}"/>
              </a:ext>
            </a:extLst>
          </p:cNvPr>
          <p:cNvSpPr/>
          <p:nvPr/>
        </p:nvSpPr>
        <p:spPr>
          <a:xfrm>
            <a:off x="7342910" y="65314"/>
            <a:ext cx="3919140" cy="1884784"/>
          </a:xfrm>
          <a:prstGeom prst="horizontalScroll">
            <a:avLst/>
          </a:prstGeom>
          <a:solidFill>
            <a:srgbClr val="FFF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Calligraph421 BT" panose="03060702050402020204" pitchFamily="66" charset="0"/>
              </a:rPr>
              <a:t>SHARE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Calligraph421 BT" panose="03060702050402020204" pitchFamily="66" charset="0"/>
              </a:rPr>
              <a:t>EXAMPLES!</a:t>
            </a:r>
            <a:endParaRPr lang="en-GB" sz="4000" b="1" dirty="0">
              <a:ln>
                <a:solidFill>
                  <a:sysClr val="windowText" lastClr="000000"/>
                </a:solidFill>
              </a:ln>
              <a:latin typeface="Calligraph421 BT" panose="030607020504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36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grpId="1" nodeType="clickEffect">
                                  <p:stCondLst>
                                    <p:cond delay="5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2" nodeType="clickEffect">
                                  <p:stCondLst>
                                    <p:cond delay="1175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Calligraph421 BT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2019-05-04T12:49:08Z</dcterms:created>
  <dcterms:modified xsi:type="dcterms:W3CDTF">2019-05-29T15:45:06Z</dcterms:modified>
</cp:coreProperties>
</file>