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98BDA-C4D7-45E6-A20A-3E59583E9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057D7E-AB40-44CE-BB4B-7BBB4815F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2B2A1-F25A-4FE6-9FFC-48E10EC3A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B2C87-EEF4-45D6-916A-E428E5C6F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B2BAC-C8DD-4BD5-A38C-24F7DF0F7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50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86F49-724A-4A0D-8D98-BC6806B36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C7117-B659-450F-A222-BE9004C60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A1D27-ABD4-4DCB-8AAC-72E38319B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569E5-8257-4B15-881F-D3D17C766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FB433-6345-4817-A10E-3F7E364F4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05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D35FCC-123B-469C-B630-9C240EA99D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D90242-7BDF-4BD2-891F-2864620E9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C738E-1718-48B4-8289-21429A67B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4C84-0744-497E-8EC2-6DECFE40D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D923E-BDF2-49B4-B514-53888E31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69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4824A-A51B-4E12-81C7-DD54593BC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C8A45-7BEC-476C-91F5-265F108F2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73F5D-429F-41BB-808D-5E1991A54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6DF6E-3180-435A-B4F3-A07C3FABB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95C43-0D2F-48D4-AB2E-9BC68969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14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713B6-C3A7-4FF8-A140-8B2E214F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144A7-C3C1-403D-9D60-4B3D187D1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BFC31-613A-425F-A14A-D6E87274A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FF7BA-A1C2-446F-B85E-484767239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FA71A-D88C-4C4D-A020-D3C16FB5B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18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C750B-9D0A-4425-9317-5AEAF5EF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A7084-63A1-44DB-B052-9A686B64B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9A1DF-F3B1-4863-98A3-F4A41C7F5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59630-C4E1-4B3F-94B8-8D2016D4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BA131-2047-48BC-B81A-4E19221C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14ABA-B758-4C6F-BAF3-6DEBD6E8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83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1A50-3206-492D-8AAD-C96A50F2B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A3755-C1F9-4623-816D-F122F58C7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806917-587A-48AE-8BFE-F81088384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187E6D-F283-4E59-825D-0421B833E9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8683C9-DFA9-415E-97D3-E8D4239C6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A9818-98DC-4444-BE29-7AACBA20E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9EB7C8-815F-4F89-8F91-78EE0E28D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2C8971-D4C9-4A5B-95DC-5416EECDE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43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937E4-C249-4428-AAD2-F55EA545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705022-43A1-4E9F-9640-36D317A88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2C0E6C-C49D-4E89-95CB-8BB155B5F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DB9391-D87A-4B61-96E2-169757539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87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C7EEF7-A2D5-48B9-A80B-BE70271CE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77623-4F90-407B-8984-B0403C5BE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FFE40-DD85-4EA3-AD15-B025BBEC6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90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960A8-AED4-4E0D-9399-83E42DD29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52F9E-AE05-4B76-A0DD-7A766F635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327B4-4C5E-402D-A3E6-96FAF7DF0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5870C-ED45-4E24-974E-2304D3096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24C0E-D37F-4DEB-92DD-3CCA04112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C1D3E-D2ED-4304-BFA2-17BB89047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31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7EE24-E21D-4CCB-92A4-432E5F467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086F35-EFA6-48CF-A197-0AE40BA2C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0A8C25-449E-4891-AF2A-7AEA27D28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32FF9-B5DD-4309-BAAA-25CE7B96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75A795-5D94-40A9-84A6-7DACD6650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4016C3-0D33-4EE4-887D-A2F5D937E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63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4CFFAF-E1E0-4AAC-B8A5-0FD004397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D1D63-3EB1-4E45-9265-546E1FF45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8E62B-4B73-4C0D-A386-9FFCD4FB1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1DA3-8E24-4B86-B3D9-83ABD601DDCD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3481C-E915-4AFD-B213-831034492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3D94A-F6AA-4288-9E55-67DBF358E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6B28F-24BF-45A6-988D-E546C98812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91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B4E3FA2-483B-4964-B8CB-6C2C304DEE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35"/>
          <a:stretch/>
        </p:blipFill>
        <p:spPr>
          <a:xfrm>
            <a:off x="545838" y="532701"/>
            <a:ext cx="10894912" cy="579259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49243A6-2DE8-40F4-B294-65B468296325}"/>
              </a:ext>
            </a:extLst>
          </p:cNvPr>
          <p:cNvSpPr/>
          <p:nvPr/>
        </p:nvSpPr>
        <p:spPr>
          <a:xfrm>
            <a:off x="3691156" y="1191237"/>
            <a:ext cx="318782" cy="11492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4DBA90-59CE-4F41-8E55-D0E247C8C39B}"/>
              </a:ext>
            </a:extLst>
          </p:cNvPr>
          <p:cNvSpPr/>
          <p:nvPr/>
        </p:nvSpPr>
        <p:spPr>
          <a:xfrm>
            <a:off x="9312890" y="3107421"/>
            <a:ext cx="318782" cy="11492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CB5771-84FE-49C4-B9BB-A270F89167B3}"/>
              </a:ext>
            </a:extLst>
          </p:cNvPr>
          <p:cNvSpPr/>
          <p:nvPr/>
        </p:nvSpPr>
        <p:spPr>
          <a:xfrm>
            <a:off x="6493488" y="3205213"/>
            <a:ext cx="302994" cy="9431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17703A-4C04-4B0E-9E65-5CF6A71AA237}"/>
              </a:ext>
            </a:extLst>
          </p:cNvPr>
          <p:cNvSpPr/>
          <p:nvPr/>
        </p:nvSpPr>
        <p:spPr>
          <a:xfrm>
            <a:off x="3677174" y="3429000"/>
            <a:ext cx="298383" cy="8277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7B63A6-26B8-45E9-8286-860F0CF05401}"/>
              </a:ext>
            </a:extLst>
          </p:cNvPr>
          <p:cNvSpPr/>
          <p:nvPr/>
        </p:nvSpPr>
        <p:spPr>
          <a:xfrm>
            <a:off x="896224" y="3060585"/>
            <a:ext cx="318782" cy="6451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13F433E-D32B-4A7A-9311-1090AB1E1E9E}"/>
              </a:ext>
            </a:extLst>
          </p:cNvPr>
          <p:cNvSpPr/>
          <p:nvPr/>
        </p:nvSpPr>
        <p:spPr>
          <a:xfrm>
            <a:off x="9281022" y="1073792"/>
            <a:ext cx="318782" cy="1871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D496F5-B098-4539-9E32-2592AB0320EB}"/>
              </a:ext>
            </a:extLst>
          </p:cNvPr>
          <p:cNvSpPr/>
          <p:nvPr/>
        </p:nvSpPr>
        <p:spPr>
          <a:xfrm>
            <a:off x="6477700" y="1732546"/>
            <a:ext cx="318782" cy="6079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3D9AF43-A03C-4F22-BED9-72D810FBD800}"/>
              </a:ext>
            </a:extLst>
          </p:cNvPr>
          <p:cNvSpPr/>
          <p:nvPr/>
        </p:nvSpPr>
        <p:spPr>
          <a:xfrm>
            <a:off x="9313098" y="1501188"/>
            <a:ext cx="286706" cy="7318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7F108A2-3950-440C-AF1D-8476B5C29181}"/>
              </a:ext>
            </a:extLst>
          </p:cNvPr>
          <p:cNvSpPr/>
          <p:nvPr/>
        </p:nvSpPr>
        <p:spPr>
          <a:xfrm>
            <a:off x="916623" y="3973943"/>
            <a:ext cx="298383" cy="2827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69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5</cp:revision>
  <dcterms:created xsi:type="dcterms:W3CDTF">2018-02-02T16:04:30Z</dcterms:created>
  <dcterms:modified xsi:type="dcterms:W3CDTF">2018-02-11T20:06:08Z</dcterms:modified>
</cp:coreProperties>
</file>