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8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6D84D-4536-4687-96F0-41480EF0B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D3C8CA-A030-4125-A2D5-83414704E9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43484-D6A0-46B5-A677-E3F66496B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EF1-1EA4-4ED7-ABB1-523F09295BDB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77C64-C8BE-4242-AEF5-C5F9CE111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CD866-FCCE-4188-BE3E-6DDEC4060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B0F9-D3BB-468E-A9CC-CFDBF3E0F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59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F7DE3-FC9E-4421-9B0A-66CFE1F85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950020-A516-4546-9EA8-A3128C460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22FFB-88CB-45D7-B107-E5F1A490F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EF1-1EA4-4ED7-ABB1-523F09295BDB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4E7C3-7F28-4D30-AD32-59CBF5A99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EC5B8-777F-472E-973F-20698CD9F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B0F9-D3BB-468E-A9CC-CFDBF3E0F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12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7086F-BCFB-488F-BE5D-2A8579E042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4D222B-DF70-467B-8F11-7FD6A7273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2B60F-74D1-43EF-AC43-93204D7BD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EF1-1EA4-4ED7-ABB1-523F09295BDB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CB927-6C6E-4B73-9C64-5A8302E0D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08A75-A602-4848-A2AB-CA3A7FDBA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B0F9-D3BB-468E-A9CC-CFDBF3E0F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58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D16D0-796B-4848-B40E-3A5BCA625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33DC8-9B76-4D2F-BBE2-AF19DBAA0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87F4D-709B-4904-9076-E6E3F1182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EF1-1EA4-4ED7-ABB1-523F09295BDB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CD076-12A5-4B3E-A481-50EE836D1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A85DC-EE8C-47EE-BDEE-A05051B4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B0F9-D3BB-468E-A9CC-CFDBF3E0F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29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2DA3A-27BB-45EC-A4BD-229C48CDE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4A491C-0409-4398-8D1C-0A2A2964C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053A2-5DC5-4E5B-80FA-21E4CBAD6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EF1-1EA4-4ED7-ABB1-523F09295BDB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CD2B1-CE1D-4259-BB15-A043FACF9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8EE1B-5591-4E22-AD51-4AD04B4BB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B0F9-D3BB-468E-A9CC-CFDBF3E0F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8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8ACD6-4B28-4606-8D83-FF9FC71F6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A98D9-0723-4006-B0B6-290C159235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0DFEC6-CCA9-437C-A341-59B75D5A9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D791D-014B-4D9D-8663-D64C0B422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EF1-1EA4-4ED7-ABB1-523F09295BDB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13AB0-98D1-4583-B50A-D2EA2FB7A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E23C11-9ED0-480C-936E-5904602E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B0F9-D3BB-468E-A9CC-CFDBF3E0F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25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28AF4-D0EC-4F79-9D1D-59370C51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1D95A-9F4F-4FF6-912E-4F543196D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353217-B312-4554-9DB1-52DCAFA90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275117-0BA3-4D73-A61A-E340A6F3C6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96F92-0883-4CBA-9254-520C6E2F7E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BEEBC2-7CEE-421E-8D06-FDAA2ACE8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EF1-1EA4-4ED7-ABB1-523F09295BDB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C83ED2-E1E1-42C8-AD54-718EA44F8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D89290-54C1-4189-ACA1-BD8B6BFEB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B0F9-D3BB-468E-A9CC-CFDBF3E0F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10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7AB0F-9234-42A9-AF3A-00786D50B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31AE21-5110-4F26-B63B-3AAF85F4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EF1-1EA4-4ED7-ABB1-523F09295BDB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94C0E7-2121-474C-9EE1-3D7BA138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1771FD-9FFF-43FE-9D8C-7A8D54406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B0F9-D3BB-468E-A9CC-CFDBF3E0F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21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335520-09E8-4F3C-BF03-D0E1A696A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EF1-1EA4-4ED7-ABB1-523F09295BDB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EF92AB-4A4D-4A7D-8908-EBC1CD43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F736E-1FEE-4A9B-97D8-FA420B934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B0F9-D3BB-468E-A9CC-CFDBF3E0F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1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4EE5D-24CC-4E6B-A0C5-024CFA6FF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AE155-0411-48BE-88F0-AC5F2EB3C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1BE2A2-D13E-453C-B0DA-6A26E3A36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BABC58-B8FC-4116-8D99-248E6C9C0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EF1-1EA4-4ED7-ABB1-523F09295BDB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42A92C-2AC6-4460-856F-AEE8CFAD3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E3BDC4-11C4-45C2-81CC-375B8F9AB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B0F9-D3BB-468E-A9CC-CFDBF3E0F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98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9ECA3-B792-4729-B995-B323C6108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35F016-3E7F-4016-A6FC-9D111E01C0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705889-2A59-4F5A-A7EB-955187490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6A8401-C768-4760-B4DA-10C57BB00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EF1-1EA4-4ED7-ABB1-523F09295BDB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F2BCE-C766-4082-A9FF-EA7CCCE4F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87FAC-60E3-4C4A-8095-5FBFD8542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B0F9-D3BB-468E-A9CC-CFDBF3E0F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60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5786DA-EE99-4169-B566-BBC965A8A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1795B-A9C9-432B-B6B5-030985E9A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C0D99-F145-43B6-8CA9-CDECC1B3E7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EF1-1EA4-4ED7-ABB1-523F09295BDB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90A66-DEDD-49F1-9DA6-E9D1F1A926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EBEE4-99ED-458E-9B4B-55C18F3E11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8B0F9-D3BB-468E-A9CC-CFDBF3E0F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04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47DBDC5-3C68-4BC1-A8F7-652D0C30D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070" y="-117446"/>
            <a:ext cx="12060525" cy="66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885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2018-04-08T17:05:37Z</dcterms:created>
  <dcterms:modified xsi:type="dcterms:W3CDTF">2018-04-08T17:06:39Z</dcterms:modified>
</cp:coreProperties>
</file>