
<file path=[Content_Types].xml><?xml version="1.0" encoding="utf-8"?>
<Types xmlns="http://schemas.openxmlformats.org/package/2006/content-types">
  <Default Extension="blog" ContentType="image/jpeg"/>
  <Default Extension="jpeg" ContentType="image/jpeg"/>
  <Default Extension="png" ContentType="image/png"/>
  <Default Extension="rels" ContentType="application/vnd.openxmlformats-package.relationships+xml"/>
  <Default Extension="sEvQHpj1dsx1lnK2i0uJDkkCUagsfhgtS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56" r:id="rId3"/>
    <p:sldId id="257" r:id="rId4"/>
    <p:sldId id="258" r:id="rId5"/>
    <p:sldId id="261" r:id="rId6"/>
    <p:sldId id="272" r:id="rId7"/>
    <p:sldId id="273" r:id="rId8"/>
    <p:sldId id="262" r:id="rId9"/>
    <p:sldId id="259" r:id="rId10"/>
    <p:sldId id="260" r:id="rId11"/>
    <p:sldId id="263" r:id="rId12"/>
    <p:sldId id="264" r:id="rId13"/>
    <p:sldId id="265" r:id="rId14"/>
    <p:sldId id="266" r:id="rId15"/>
    <p:sldId id="270" r:id="rId16"/>
    <p:sldId id="271" r:id="rId17"/>
    <p:sldId id="275" r:id="rId18"/>
    <p:sldId id="267" r:id="rId19"/>
    <p:sldId id="268" r:id="rId20"/>
    <p:sldId id="274" r:id="rId21"/>
    <p:sldId id="26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966C"/>
    <a:srgbClr val="C791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399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821" y="52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1C73F-1E36-4F9E-93D7-C04590BE0A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CA4100-DDB9-44E9-B05B-3AD90AB5B2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1E0A80-3957-439A-9E85-57838AF18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81CBE-4327-4E3F-A3A9-2BD0DB3CD983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B73781-D100-41AA-81D4-906206834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DC105-91C4-44A7-BCF1-AAE254904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A69B3-3615-4A76-8129-47A711B0BB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030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016C1-88C0-4783-AEE3-25395E255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048A45-2787-4C03-B01A-EA4E6ADEC2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DAC14-D5E7-4F60-BA02-4B6743796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81CBE-4327-4E3F-A3A9-2BD0DB3CD983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558526-E5D7-42C2-8A04-B4161B380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40BA50-9CDA-4217-A059-1A9A78B39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A69B3-3615-4A76-8129-47A711B0BB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2713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5C881F-C51C-44D4-B94C-661BF8350D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2F193F-3F84-421D-9F68-ADACBCE42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093C9-D415-4C8A-B866-8B2175A0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81CBE-4327-4E3F-A3A9-2BD0DB3CD983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305F20-6240-4B5B-9ECA-DCD058B64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5FEEA-E13E-4B22-9766-A6FA52FC9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A69B3-3615-4A76-8129-47A711B0BB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345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B829D-E5C4-40B7-A174-5D05BFA10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C473E-4C82-4D71-A3A2-562E0E26DC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7D44D-C79B-438F-9C5B-A241F0650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81CBE-4327-4E3F-A3A9-2BD0DB3CD983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C8D415-CE96-4C6C-9E62-4DD44320B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9E8AE-615A-42F7-9F28-9D0D070EC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A69B3-3615-4A76-8129-47A711B0BB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7154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6C0A1-5418-48FA-B046-37ADBA488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E96C86-08B1-42CD-8057-EA25EF3A3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335D1E-07BB-4FF6-8FDC-DA16F743A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81CBE-4327-4E3F-A3A9-2BD0DB3CD983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AB6815-B506-4538-8D98-BFAA3A11F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32072-F535-4D88-9D4D-03021E1F4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A69B3-3615-4A76-8129-47A711B0BB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674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DC663-44C4-441E-A5DC-C20333EB5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320B2-90B0-465F-A265-1655CEE11F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9151D6-5AA1-4403-A504-45133C55B6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5A236D-E579-4D75-9F6E-31D239D3F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81CBE-4327-4E3F-A3A9-2BD0DB3CD983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0FCD32-F8A7-4C56-B40C-8840241BF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EB1C2E-3F5A-4131-8654-5ACB2E05C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A69B3-3615-4A76-8129-47A711B0BB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657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9E673-8141-4392-9C77-3FA0430E6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91D7CA-90FA-4F89-9C01-9ECB37BE7B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26D657-7B00-42D7-9396-E8F41F7AB2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F5109E-5216-47E2-B40B-D140463BF0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A8022E-D339-4C38-A9AB-07F67419AA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123662-2194-4B75-BB06-CC4D5974E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81CBE-4327-4E3F-A3A9-2BD0DB3CD983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57F810-FE20-4CF5-83F2-10539DDD8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57B72C-8C64-49F3-964C-A8756EE8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A69B3-3615-4A76-8129-47A711B0BB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390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99AC0-8D3F-46A2-844D-BAEC89B10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7312D9-B532-4375-BFA7-BB3B872D0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81CBE-4327-4E3F-A3A9-2BD0DB3CD983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3742E7-E80F-4AF6-ACF6-B6363A936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DD6124-DDB3-4DBD-8836-1F9931C1A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A69B3-3615-4A76-8129-47A711B0BB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8918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508756-81B2-428A-B813-9DA980F44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81CBE-4327-4E3F-A3A9-2BD0DB3CD983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3929DD-C3B0-44DE-BF82-DC6AE63AD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BD90CA-2515-4824-9373-BC656E068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A69B3-3615-4A76-8129-47A711B0BB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7336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9E022-65AF-4C68-94DB-70E483106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A296D-2FC2-4858-94B3-6331DA4D5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7B969F-B045-4758-AD48-9A932783FE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2DE2B8-0E06-4512-AF1C-408040498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81CBE-4327-4E3F-A3A9-2BD0DB3CD983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BA22F7-A724-4902-A180-F06F4C98B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C88073-CCFD-4500-A04C-BE6B08280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A69B3-3615-4A76-8129-47A711B0BB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4924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764A2-3A86-45DB-A1ED-790EF6620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B33A88-081F-4E23-A5F7-40E7F05DDF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C18C3C-B555-4CA1-9F48-837271B633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FEF647-8623-406C-9050-D4356EA65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81CBE-4327-4E3F-A3A9-2BD0DB3CD983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C44E24-316C-4DB7-8A22-1D5EDC0F0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4CFCBC-C1B0-4A11-947A-9F50676B4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A69B3-3615-4A76-8129-47A711B0BB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8491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BF3D00-94E7-44BE-A2F1-56886AB5F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830533-10FA-4923-A538-45320E006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9A64CD-5830-4E81-AB78-317E69B90D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81CBE-4327-4E3F-A3A9-2BD0DB3CD983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F6466A-6CA7-4637-9690-257890F6CB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B3A506-078C-47AE-BC49-2C53F314EE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A69B3-3615-4A76-8129-47A711B0BB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802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blaxploitation.tistory.com/636" TargetMode="External"/><Relationship Id="rId2" Type="http://schemas.openxmlformats.org/officeDocument/2006/relationships/image" Target="../media/image9.blo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cookingwithglitter.blogspot.com/2011/01/captain-fancy-pantss-utensils-of.html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cookingwithglitter.blogspot.com/2011/01/captain-fancy-pantss-utensils-of.html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13.png"/><Relationship Id="rId4" Type="http://schemas.openxmlformats.org/officeDocument/2006/relationships/hyperlink" Target="http://www.pngall.com/silverware-pn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13.png"/><Relationship Id="rId4" Type="http://schemas.openxmlformats.org/officeDocument/2006/relationships/hyperlink" Target="http://www.pngall.com/silverware-pn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14.png"/><Relationship Id="rId4" Type="http://schemas.openxmlformats.org/officeDocument/2006/relationships/hyperlink" Target="http://www.pngall.com/silverware-pn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viantart.com/lewis4721/art/FREEBIE-STACKED-BOOKS-PNG-OVERLAY-743101975" TargetMode="External"/><Relationship Id="rId2" Type="http://schemas.openxmlformats.org/officeDocument/2006/relationships/image" Target="../media/image18.sEvQHpj1dsx1lnK2i0uJDkkCUagsfhgtS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ommons.wikimedia.org/wiki/File:Chatsworth_House_library.JP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EvQHpj1dsx1lnK2i0uJDkkCUagsfhgtS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deviantart.com/lewis4721/art/FREEBIE-STACKED-BOOKS-PNG-OVERLAY-743101975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s://www.flickr.com/photos/stuckincustoms/4326541391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godyears.net/2014/09/makemyhome-study-room-my-faux-cabin-in.html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godyears.net/2014/09/makemyhome-study-room-my-faux-cabin-in.html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godyears.net/2014/09/makemyhome-study-room-my-faux-cabin-in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hyperlink" Target="https://arc.commons.gc.cuny.edu/funding/arc-knickerbocker-archival-research-grant-in-american-studie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A12E5C-14F2-52A5-3DB5-6FF59CC96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7321" y="-520861"/>
            <a:ext cx="12442784" cy="766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111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4BD044B7-F63B-43F0-9890-DAF45F928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73521" y="69979"/>
            <a:ext cx="3786160" cy="265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608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device&#10;&#10;Description automatically generated">
            <a:extLst>
              <a:ext uri="{FF2B5EF4-FFF2-40B4-BE49-F238E27FC236}">
                <a16:creationId xmlns:a16="http://schemas.microsoft.com/office/drawing/2014/main" id="{3BC7ABE2-783C-4950-8CCD-AFF882B8F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3306" y="0"/>
            <a:ext cx="11457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47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device&#10;&#10;Description automatically generated">
            <a:extLst>
              <a:ext uri="{FF2B5EF4-FFF2-40B4-BE49-F238E27FC236}">
                <a16:creationId xmlns:a16="http://schemas.microsoft.com/office/drawing/2014/main" id="{3BC7ABE2-783C-4950-8CCD-AFF882B8F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3306" y="0"/>
            <a:ext cx="1145788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6505EBD-4335-4FE2-A06C-B1C6486E23E7}"/>
              </a:ext>
            </a:extLst>
          </p:cNvPr>
          <p:cNvSpPr/>
          <p:nvPr/>
        </p:nvSpPr>
        <p:spPr>
          <a:xfrm>
            <a:off x="111967" y="214604"/>
            <a:ext cx="2351315" cy="29857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3D98CC-7F78-4BFC-9860-6685E89A6AAD}"/>
              </a:ext>
            </a:extLst>
          </p:cNvPr>
          <p:cNvSpPr/>
          <p:nvPr/>
        </p:nvSpPr>
        <p:spPr>
          <a:xfrm rot="3204918">
            <a:off x="2298441" y="-83977"/>
            <a:ext cx="1181878" cy="19252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6180A4-FAA1-4F25-A8C4-03FEF6A2E845}"/>
              </a:ext>
            </a:extLst>
          </p:cNvPr>
          <p:cNvSpPr/>
          <p:nvPr/>
        </p:nvSpPr>
        <p:spPr>
          <a:xfrm rot="5400000">
            <a:off x="6214753" y="-84542"/>
            <a:ext cx="2761861" cy="33601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340482-8A4E-4CE8-8354-B74204B78EEB}"/>
              </a:ext>
            </a:extLst>
          </p:cNvPr>
          <p:cNvSpPr/>
          <p:nvPr/>
        </p:nvSpPr>
        <p:spPr>
          <a:xfrm>
            <a:off x="7094375" y="534955"/>
            <a:ext cx="2351315" cy="29857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802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7B7C5C7-126A-4FE3-A91E-9EE82C4AE9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8193" y="600211"/>
            <a:ext cx="7175614" cy="565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375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itting, knife&#10;&#10;Description automatically generated">
            <a:extLst>
              <a:ext uri="{FF2B5EF4-FFF2-40B4-BE49-F238E27FC236}">
                <a16:creationId xmlns:a16="http://schemas.microsoft.com/office/drawing/2014/main" id="{36F07FE8-AA89-4116-80CD-3B8FD1A6DA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17715" y="1240970"/>
            <a:ext cx="3984171" cy="398417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E84F10-9C8A-4F9A-BE4A-1DC87031E7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2050" y="1240970"/>
            <a:ext cx="3981033" cy="39810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286D35-3B86-4B39-BD6B-612E3BB376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40773" y="1237832"/>
            <a:ext cx="3981033" cy="398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775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itting, knife&#10;&#10;Description automatically generated">
            <a:extLst>
              <a:ext uri="{FF2B5EF4-FFF2-40B4-BE49-F238E27FC236}">
                <a16:creationId xmlns:a16="http://schemas.microsoft.com/office/drawing/2014/main" id="{36F07FE8-AA89-4116-80CD-3B8FD1A6DA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8657" r="63544"/>
          <a:stretch/>
        </p:blipFill>
        <p:spPr>
          <a:xfrm>
            <a:off x="1474236" y="978143"/>
            <a:ext cx="709141" cy="398417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E84F10-9C8A-4F9A-BE4A-1DC87031E7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5313" t="-2344" r="46874"/>
          <a:stretch/>
        </p:blipFill>
        <p:spPr>
          <a:xfrm>
            <a:off x="2481942" y="887976"/>
            <a:ext cx="709141" cy="40743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286D35-3B86-4B39-BD6B-612E3BB376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1563" r="23359"/>
          <a:stretch/>
        </p:blipFill>
        <p:spPr>
          <a:xfrm>
            <a:off x="3760237" y="887976"/>
            <a:ext cx="998375" cy="39810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532A49-063E-4CE5-8347-6F764F5CCFC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35313" t="-2344" r="46874"/>
          <a:stretch/>
        </p:blipFill>
        <p:spPr>
          <a:xfrm flipH="1">
            <a:off x="7147250" y="933059"/>
            <a:ext cx="789986" cy="407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807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itting, knife&#10;&#10;Description automatically generated">
            <a:extLst>
              <a:ext uri="{FF2B5EF4-FFF2-40B4-BE49-F238E27FC236}">
                <a16:creationId xmlns:a16="http://schemas.microsoft.com/office/drawing/2014/main" id="{36F07FE8-AA89-4116-80CD-3B8FD1A6DA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8657" r="63544"/>
          <a:stretch/>
        </p:blipFill>
        <p:spPr>
          <a:xfrm>
            <a:off x="1526322" y="2096671"/>
            <a:ext cx="709141" cy="398417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E84F10-9C8A-4F9A-BE4A-1DC87031E7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35313" t="-2344" r="46874"/>
          <a:stretch/>
        </p:blipFill>
        <p:spPr>
          <a:xfrm>
            <a:off x="9339942" y="933059"/>
            <a:ext cx="709141" cy="40743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286D35-3B86-4B39-BD6B-612E3BB376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51563" r="23359"/>
          <a:stretch/>
        </p:blipFill>
        <p:spPr>
          <a:xfrm>
            <a:off x="10580915" y="933059"/>
            <a:ext cx="998375" cy="39810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532A49-063E-4CE5-8347-6F764F5CCF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35313" t="-2344" r="46874"/>
          <a:stretch/>
        </p:blipFill>
        <p:spPr>
          <a:xfrm flipH="1">
            <a:off x="7147250" y="933059"/>
            <a:ext cx="789986" cy="407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92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6 -0.07152 L -0.00326 -0.07129 C -0.00078 -0.07893 0.00039 -0.08819 0.00429 -0.09351 C 0.01666 -0.10995 0.00169 -0.08865 0.01002 -0.10347 C 0.0108 -0.10509 0.01198 -0.10555 0.01276 -0.10694 C 0.01484 -0.11018 0.0164 -0.11412 0.01849 -0.11712 C 0.01979 -0.11875 0.02122 -0.12013 0.02226 -0.12222 C 0.02409 -0.12523 0.02578 -0.13101 0.02799 -0.13402 C 0.03021 -0.13703 0.03268 -0.13912 0.03463 -0.14236 C 0.03619 -0.1449 0.03698 -0.14837 0.03841 -0.15092 C 0.04088 -0.15509 0.04362 -0.15856 0.04609 -0.16273 C 0.04869 -0.16689 0.05104 -0.17175 0.05364 -0.17615 C 0.05781 -0.1831 0.0638 -0.19166 0.06888 -0.19629 C 0.07435 -0.20138 0.08007 -0.20625 0.08593 -0.20995 C 0.09205 -0.21365 0.09856 -0.2155 0.10494 -0.21828 L 0.10872 -0.22013 C 0.11849 -0.21944 0.12838 -0.21944 0.13815 -0.21828 C 0.13945 -0.21828 0.14062 -0.21736 0.14192 -0.21666 C 0.17851 -0.19652 0.1513 -0.21319 0.17044 -0.19814 C 0.17916 -0.1912 0.18815 -0.18495 0.197 -0.17777 C 0.19804 -0.17708 0.19896 -0.17569 0.19987 -0.17453 C 0.20312 -0.16967 0.20625 -0.16435 0.20937 -0.15925 C 0.21028 -0.15763 0.21132 -0.15601 0.21224 -0.15416 C 0.21979 -0.1375 0.21484 -0.14444 0.2207 -0.13726 C 0.2233 -0.13009 0.22552 -0.12245 0.22825 -0.11527 C 0.22929 -0.11273 0.23112 -0.11134 0.23216 -0.10856 C 0.23619 -0.09768 0.23997 -0.08634 0.24349 -0.075 C 0.25208 -0.04652 0.25716 -0.0206 0.2625 0.01112 C 0.26341 0.0169 0.26432 0.02246 0.26536 0.02801 C 0.26562 0.02987 0.26614 0.03149 0.26627 0.03311 C 0.26797 0.04838 0.26966 0.06343 0.27109 0.07871 C 0.27252 0.09561 0.27487 0.1294 0.27487 0.12963 C 0.27448 0.13658 0.27474 0.14399 0.27382 0.15116 C 0.27122 0.17362 0.26875 0.17894 0.26159 0.19676 C 0.26054 0.19931 0.25521 0.20672 0.25494 0.20695 C 0.25091 0.20973 0.24661 0.21042 0.24257 0.21204 C 0.23151 0.21088 0.22031 0.21112 0.20937 0.20857 C 0.20716 0.20811 0.2056 0.20487 0.20364 0.20348 C 0.1983 0.19977 0.19257 0.19792 0.1875 0.19352 C 0.17604 0.18334 0.15429 0.15973 0.15429 0.15996 C 0.14375 0.13635 0.15651 0.16413 0.13151 0.11575 C 0.13047 0.11366 0.12942 0.11135 0.12864 0.10903 C 0.12382 0.09538 0.12213 0.0919 0.12005 0.07871 C 0.11237 0.02801 0.1138 0.04306 0.11159 0.01459 C 0.10937 -0.05 0.10989 -0.02361 0.11159 -0.13564 C 0.11159 -0.13796 0.11198 -0.14027 0.1125 -0.14236 C 0.11354 -0.14652 0.1151 -0.15023 0.11627 -0.15416 C 0.12109 -0.1699 0.11601 -0.16041 0.12955 -0.18449 C 0.1306 -0.18634 0.13203 -0.18726 0.13333 -0.18796 C 0.14153 -0.19282 0.14974 -0.19722 0.15807 -0.20138 C 0.16406 -0.20439 0.18138 -0.20462 0.18281 -0.20486 C 0.18398 -0.20416 0.18528 -0.20393 0.18659 -0.20324 C 0.20403 -0.19328 0.21471 -0.18657 0.23216 -0.16597 C 0.2345 -0.16319 0.23789 -0.15949 0.23971 -0.15578 C 0.2539 -0.12893 0.24974 -0.13078 0.2625 -0.09004 C 0.26419 -0.08472 0.2664 -0.08009 0.26823 -0.075 C 0.27278 -0.06087 0.27708 -0.04675 0.28151 -0.03263 C 0.28281 -0.02824 0.28437 -0.02407 0.28528 -0.01921 C 0.2875 -0.00694 0.28906 0.00556 0.29101 0.01783 C 0.29127 0.01968 0.29166 0.0213 0.29192 0.02292 C 0.28971 0.05903 0.28945 0.09561 0.28528 0.13102 C 0.28307 0.15 0.27708 0.16713 0.27291 0.18496 C 0.26927 0.20093 0.26302 0.22547 0.25677 0.23403 C 0.25143 0.24121 0.24622 0.24885 0.24062 0.25579 C 0.23945 0.25741 0.23828 0.25857 0.23685 0.25926 C 0.23372 0.26088 0.23047 0.26135 0.22734 0.26274 C 0.22643 0.26297 0.22552 0.26413 0.22448 0.26436 C 0.21627 0.26575 0.20807 0.26667 0.19987 0.26783 C 0.19635 0.26713 0.19284 0.26737 0.18945 0.26598 C 0.18737 0.26505 0.18541 0.26297 0.18372 0.26088 C 0.1664 0.24051 0.14596 0.22639 0.13242 0.19862 C 0.12226 0.17778 0.11185 0.15741 0.10208 0.13612 C 0.10078 0.13311 0.1 0.1294 0.09922 0.12593 C 0.08802 0.07338 0.09427 0.10371 0.08971 0.072 C 0.08632 0.04838 0.08255 0.02477 0.07929 0.00116 C 0.07877 -0.00277 0.07864 -0.00671 0.07838 -0.01064 C 0.07708 -0.02939 0.07578 -0.04791 0.07448 -0.06643 C 0.07552 -0.0956 0.07422 -0.12546 0.07734 -0.15416 C 0.07903 -0.16944 0.08255 -0.18541 0.0888 -0.19629 C 0.08945 -0.19745 0.09023 -0.19837 0.09062 -0.19976 C 0.09244 -0.20462 0.09362 -0.21018 0.09544 -0.21504 C 0.09583 -0.2162 0.09661 -0.21736 0.09726 -0.21828 C 0.1026 -0.22638 0.10794 -0.23449 0.11341 -0.24189 C 0.11458 -0.24351 0.11588 -0.24444 0.11718 -0.24537 C 0.12578 -0.25162 0.13398 -0.25949 0.14284 -0.26388 C 0.15156 -0.26805 0.1694 -0.2706 0.1694 -0.27037 C 0.1789 -0.27013 0.18867 -0.27245 0.19791 -0.26898 C 0.20573 -0.26597 0.22122 -0.24837 0.22929 -0.24027 C 0.23047 -0.23912 0.2319 -0.23819 0.23307 -0.2368 C 0.24948 -0.22013 0.24179 -0.225 0.25013 -0.22013 C 0.26601 -0.19699 0.25651 -0.21296 0.27109 -0.18125 C 0.27565 -0.17106 0.28112 -0.1618 0.28528 -0.15092 C 0.28593 -0.14907 0.28646 -0.14745 0.28724 -0.14583 C 0.29127 -0.13657 0.29948 -0.11875 0.29948 -0.11851 C 0.29987 -0.11712 0.3 -0.11527 0.30052 -0.11365 C 0.30442 -0.10162 0.31028 -0.09143 0.31276 -0.07824 C 0.31484 -0.06759 0.31263 -0.078 0.31757 -0.06134 C 0.31979 -0.05347 0.32422 -0.03773 0.32422 -0.0375 C 0.32487 -0.03263 0.32526 -0.02754 0.32604 -0.02245 C 0.32656 -0.02013 0.32747 -0.01805 0.32799 -0.01574 C 0.32838 -0.01412 0.32864 -0.0125 0.3289 -0.01064 C 0.32955 -0.00787 0.33021 -0.00509 0.33086 -0.00231 C 0.33151 0.00093 0.33281 0.00788 0.33281 0.00811 L 0.33281 0.00788 L 0.33281 0.00811 L 0.33177 0.00788 L 0.3289 0.00602 " pathEditMode="relative" rAng="0" ptsTypes="AAAAAAAAAAAAAAAAAAAAAAAAAAAAAAAAAAAAAAAAAAAAAAAAAAAAAAAAAAAAAAAAAAAAAAAAAAAAAAAAAAAAAAAAAAAAAAAAAAAAAAAAA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97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E84F10-9C8A-4F9A-BE4A-1DC87031E7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35313" t="-2344" r="46874"/>
          <a:stretch/>
        </p:blipFill>
        <p:spPr>
          <a:xfrm>
            <a:off x="2036317" y="1264259"/>
            <a:ext cx="789986" cy="40743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286D35-3B86-4B39-BD6B-612E3BB376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51563" r="23359"/>
          <a:stretch/>
        </p:blipFill>
        <p:spPr>
          <a:xfrm>
            <a:off x="5596812" y="1581241"/>
            <a:ext cx="998375" cy="39810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532A49-063E-4CE5-8347-6F764F5CCF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35313" t="-2344" r="46874"/>
          <a:stretch/>
        </p:blipFill>
        <p:spPr>
          <a:xfrm flipH="1">
            <a:off x="977944" y="1257150"/>
            <a:ext cx="789986" cy="407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72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7 L 3.95833E-6 0.00023 C -0.00248 -0.03889 -0.00365 -0.05231 3.95833E-6 -0.1081 C 0.00052 -0.11574 0.01067 -0.14282 0.01328 -0.15023 C 0.01393 -0.15185 0.01458 -0.1537 0.01523 -0.15532 C 0.01744 -0.16157 0.01966 -0.16782 0.02187 -0.17384 C 0.02304 -0.17731 0.02408 -0.18125 0.02565 -0.18403 C 0.04583 -0.21991 0.02226 -0.18032 0.05416 -0.22292 C 0.05546 -0.22454 0.05651 -0.22685 0.05794 -0.22801 C 0.0681 -0.23588 0.07291 -0.23704 0.08359 -0.24143 C 0.09153 -0.23981 0.09961 -0.24051 0.10729 -0.23634 C 0.12643 -0.22616 0.12343 -0.22338 0.13385 -0.20926 C 0.14622 -0.19282 0.15846 -0.17639 0.17096 -0.16042 C 0.17369 -0.15671 0.17682 -0.15393 0.17942 -0.15023 C 0.21419 -0.10185 0.22226 -0.09491 0.24596 -0.04722 C 0.24739 -0.04421 0.24856 -0.04074 0.24974 -0.03704 C 0.25429 -0.02268 0.25859 -0.00787 0.26302 0.00671 C 0.26458 0.02037 0.2694 0.0338 0.2677 0.04722 C 0.26588 0.0625 0.26445 0.07801 0.26211 0.09282 C 0.26158 0.0956 0.26041 0.09792 0.25924 0.09954 C 0.25286 0.10857 0.24635 0.11759 0.23932 0.125 C 0.23763 0.12662 0.23554 0.12593 0.23359 0.12662 L 0.21367 0.13333 C 0.21145 0.13403 0.20924 0.13449 0.20703 0.13519 C 0.19375 0.13171 0.18033 0.12917 0.16718 0.125 C 0.16445 0.12407 0.16198 0.12199 0.1595 0.11991 C 0.147 0.10857 0.13463 0.09722 0.12252 0.08449 C 0.12057 0.08241 0.11901 0.0794 0.1177 0.07593 C 0.1151 0.06852 0.11328 0.06042 0.11106 0.05232 C 0.1052 0.03009 0.10442 0.01597 0.10065 -0.01343 C 0.10013 -0.01736 0.10013 -0.0213 0.09974 -0.02523 C 0.09661 -0.05301 0.09023 -0.1081 0.09023 -0.10787 C 0.08958 -0.12986 0.08789 -0.16157 0.09114 -0.18241 C 0.09752 -0.22176 0.09935 -0.21898 0.11393 -0.23634 C 0.11484 -0.2375 0.11575 -0.23912 0.11679 -0.23981 L 0.12825 -0.24468 C 0.13932 -0.23912 0.15039 -0.23403 0.16145 -0.22801 C 0.16445 -0.22616 0.16705 -0.22292 0.16992 -0.22106 C 0.17942 -0.21505 0.18932 -0.21157 0.19843 -0.20417 C 0.21406 -0.1919 0.24401 -0.16204 0.24401 -0.16181 C 0.25221 -0.14005 0.24739 -0.15347 0.26211 -0.10139 C 0.26406 -0.09398 0.26588 -0.08657 0.2677 -0.0794 C 0.26875 -0.07546 0.26979 -0.07153 0.27057 -0.06759 L 0.28203 -0.00833 C 0.28229 -0.0044 0.28255 -0.00046 0.28294 0.00347 C 0.28476 0.02083 0.28789 0.03796 0.28867 0.05579 C 0.28945 0.07269 0.28893 0.08958 0.28776 0.10648 C 0.28671 0.12014 0.28411 0.13357 0.28203 0.14699 C 0.28164 0.14931 0.28099 0.15162 0.28007 0.1537 C 0.27461 0.16574 0.26888 0.17755 0.26302 0.18912 C 0.26198 0.1912 0.26054 0.19259 0.25924 0.19421 C 0.25455 0.2 0.24974 0.20532 0.24492 0.21111 C 0.24362 0.21273 0.2427 0.21528 0.24114 0.2162 C 0.23463 0.22037 0.22786 0.22292 0.22122 0.22639 L 0.16718 0.2162 C 0.16445 0.21551 0.15247 0.21366 0.14713 0.21111 C 0.1427 0.20903 0.13828 0.20648 0.13385 0.2044 C 0.12539 0.18912 0.1306 0.19931 0.12057 0.1537 C 0.11966 0.14931 0.11953 0.14444 0.11875 0.14028 C 0.11549 0.12431 0.11171 0.10857 0.1082 0.09282 C 0.10638 0.06968 0.1039 0.04074 0.10442 0.02037 C 0.1052 -0.00972 0.10846 -0.03958 0.11106 -0.06921 C 0.11158 -0.07454 0.11328 -0.07917 0.11393 -0.08449 C 0.11575 -0.09838 0.11718 -0.1125 0.11875 -0.12662 C 0.11914 -0.13056 0.11901 -0.13472 0.11966 -0.13843 C 0.12057 -0.14329 0.12526 -0.17037 0.12916 -0.18241 C 0.13229 -0.1919 0.13567 -0.20139 0.13867 -0.21111 C 0.13906 -0.2125 0.13893 -0.21481 0.13958 -0.2162 C 0.14557 -0.22893 0.14869 -0.23194 0.15573 -0.24143 C 0.1608 -0.24074 0.16588 -0.24051 0.17096 -0.23981 C 0.17252 -0.23935 0.17421 -0.23912 0.17565 -0.23796 C 0.18177 -0.23403 0.18776 -0.2294 0.19375 -0.22454 C 0.19544 -0.22315 0.19687 -0.22106 0.19843 -0.21944 C 0.2108 -0.20764 0.22291 -0.19514 0.23554 -0.18403 C 0.24765 -0.17315 0.26015 -0.16389 0.27252 -0.1537 C 0.27994 -0.14745 0.28541 -0.14051 0.29153 -0.12824 L 0.31145 -0.08773 C 0.31237 -0.08588 0.31354 -0.08472 0.31432 -0.08264 C 0.31731 -0.07569 0.31927 -0.06713 0.32278 -0.06065 C 0.32435 -0.0581 0.32656 -0.05486 0.32669 -0.05069 C 0.32721 -0.03264 0.32669 -0.01458 0.32669 0.00347 L 0.32669 0.0037 L 0.32669 0.00347 " pathEditMode="relative" rAng="0" ptsTypes="AAAAAAAA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B5DD84-4885-4F55-B8FC-49A287EBF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084" y="814261"/>
            <a:ext cx="792549" cy="4072481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1273FE-929F-47E5-8911-67B4DF18F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6483" y="814261"/>
            <a:ext cx="792549" cy="40724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FB532B-ED1B-4F09-ADFD-D871BA5A1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4281" y="664971"/>
            <a:ext cx="792549" cy="407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49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48148E-6 L -2.08333E-6 0.00023 C 0.00065 -0.00371 0.00156 -0.00718 0.00222 -0.01088 C 0.00274 -0.01366 0.00378 -0.01921 0.00378 -0.01898 C 0.00456 -0.03009 0.00521 -0.04097 0.00612 -0.05185 C 0.00625 -0.0544 0.00664 -0.05718 0.00677 -0.05996 C 0.00703 -0.0632 0.00729 -0.06621 0.00755 -0.06945 C 0.00768 -0.07083 0.00808 -0.07222 0.00834 -0.07361 C 0.0099 -0.08079 0.01094 -0.08843 0.01289 -0.09537 C 0.01498 -0.10208 0.01797 -0.1081 0.02058 -0.11435 C 0.02136 -0.11621 0.02188 -0.11829 0.02292 -0.11968 C 0.02513 -0.12338 0.02748 -0.12708 0.02982 -0.13056 C 0.03242 -0.13496 0.03255 -0.13634 0.03594 -0.14028 C 0.03659 -0.14097 0.03737 -0.14121 0.03815 -0.14144 C 0.04636 -0.15116 0.03906 -0.14375 0.0474 -0.14977 C 0.05169 -0.15278 0.05599 -0.15648 0.06042 -0.15926 C 0.0612 -0.15972 0.06185 -0.16019 0.06263 -0.16065 C 0.0681 -0.16273 0.07318 -0.16273 0.07878 -0.1632 C 0.08568 -0.16296 0.09258 -0.16273 0.09935 -0.16204 C 0.10065 -0.16181 0.10196 -0.16134 0.10326 -0.16065 C 0.10612 -0.15903 0.10886 -0.15671 0.11159 -0.15509 C 0.11263 -0.15463 0.11367 -0.1544 0.11472 -0.15371 C 0.12266 -0.14954 0.13281 -0.14144 0.13841 -0.13472 C 0.13998 -0.13287 0.14141 -0.13102 0.14297 -0.1294 C 0.15651 -0.11505 0.15469 -0.1169 0.16367 -0.1088 C 0.1681 -0.10116 0.16784 -0.10116 0.17435 -0.09259 C 0.17956 -0.08588 0.17683 -0.09144 0.18125 -0.08449 C 0.1931 -0.06597 0.18659 -0.07408 0.19271 -0.06667 C 0.19323 -0.06528 0.19362 -0.06389 0.19427 -0.06273 C 0.19701 -0.05787 0.20313 -0.04954 0.20573 -0.04352 C 0.20677 -0.04121 0.20781 -0.03912 0.20886 -0.03681 C 0.2099 -0.03403 0.21081 -0.03125 0.21185 -0.02871 L 0.22188 -0.00556 C 0.22357 0.00671 0.22123 -0.0081 0.22565 0.00949 C 0.22604 0.01111 0.22617 0.01319 0.22643 0.01481 C 0.22669 0.0162 0.22696 0.01759 0.22722 0.01898 C 0.22826 0.02523 0.2293 0.03171 0.23021 0.03796 C 0.23086 0.04167 0.23125 0.04537 0.23177 0.04884 L 0.23568 0.07616 C 0.23581 0.07801 0.2362 0.07963 0.23633 0.08148 C 0.23737 0.09213 0.23763 0.09629 0.23946 0.10879 C 0.23985 0.11157 0.2405 0.11412 0.24102 0.1169 C 0.24128 0.11967 0.24128 0.12245 0.2418 0.125 C 0.24258 0.13009 0.24388 0.13472 0.24479 0.13981 C 0.24544 0.14329 0.24584 0.14653 0.24636 0.14954 C 0.24805 0.17106 0.24584 0.14745 0.25169 0.18495 C 0.25235 0.18935 0.25274 0.19398 0.25326 0.19861 C 0.25378 0.20301 0.25417 0.20764 0.25469 0.21227 C 0.25495 0.21389 0.25521 0.21574 0.25547 0.21759 C 0.25573 0.21898 0.25612 0.22037 0.25625 0.22176 C 0.25768 0.2331 0.25847 0.24444 0.26016 0.25579 C 0.26042 0.25764 0.26068 0.25926 0.26081 0.26111 C 0.26172 0.26875 0.26276 0.27639 0.26315 0.28426 C 0.26406 0.30301 0.26276 0.2956 0.2655 0.30741 C 0.26576 0.31018 0.26576 0.31296 0.26628 0.31551 C 0.26706 0.31991 0.2681 0.32384 0.26927 0.32778 C 0.27058 0.33264 0.27461 0.33935 0.27617 0.34143 C 0.27722 0.34282 0.27865 0.34352 0.27982 0.34421 C 0.28203 0.34514 0.2875 0.34653 0.28919 0.34699 C 0.30703 0.3456 0.32487 0.34491 0.34271 0.34282 C 0.34388 0.34259 0.34479 0.34097 0.34584 0.34004 C 0.34779 0.33866 0.35508 0.33333 0.35808 0.33194 L 0.36107 0.33055 C 0.36472 0.32546 0.36836 0.32083 0.37188 0.31551 C 0.37357 0.31296 0.37539 0.30995 0.37722 0.30741 C 0.37813 0.30602 0.3793 0.30486 0.38021 0.30324 C 0.38138 0.30139 0.38229 0.29884 0.38334 0.29653 C 0.38373 0.2956 0.38438 0.29491 0.38477 0.29375 C 0.38698 0.28889 0.38906 0.28403 0.39089 0.27893 C 0.39349 0.27199 0.39544 0.26805 0.39701 0.26111 C 0.3974 0.25995 0.39766 0.25856 0.39779 0.25717 C 0.40039 0.2419 0.39974 0.24491 0.40169 0.22315 C 0.40261 0.21227 0.40261 0.21111 0.40326 0.19861 C 0.40222 0.13079 0.40248 0.16504 0.40248 0.09629 L 0.40326 0.09236 " pathEditMode="relative" rAng="0" ptsTypes="AAAAAAAAAAAAAAAAAAAAAAAAAAAAAAAAAAAAAAAAAAAAAAAAAAAAAAAAAAAAAAAAAAAAAAAAAAA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56" y="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ooden, bench, sitting, table&#10;&#10;Description automatically generated">
            <a:extLst>
              <a:ext uri="{FF2B5EF4-FFF2-40B4-BE49-F238E27FC236}">
                <a16:creationId xmlns:a16="http://schemas.microsoft.com/office/drawing/2014/main" id="{807F5806-A331-4A8F-88FA-6F4A9A080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795439" y="962473"/>
            <a:ext cx="5195672" cy="3881532"/>
          </a:xfrm>
          <a:prstGeom prst="rect">
            <a:avLst/>
          </a:prstGeom>
        </p:spPr>
      </p:pic>
      <p:pic>
        <p:nvPicPr>
          <p:cNvPr id="5" name="Picture 4" descr="A picture containing wooden, bench, sitting, table&#10;&#10;Description automatically generated">
            <a:extLst>
              <a:ext uri="{FF2B5EF4-FFF2-40B4-BE49-F238E27FC236}">
                <a16:creationId xmlns:a16="http://schemas.microsoft.com/office/drawing/2014/main" id="{9034B917-5916-470E-8FB9-089AECAA3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15634388">
            <a:off x="5285774" y="1774629"/>
            <a:ext cx="5195672" cy="388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86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iving room filled with furniture and a fireplace&#10;&#10;Description automatically generated">
            <a:extLst>
              <a:ext uri="{FF2B5EF4-FFF2-40B4-BE49-F238E27FC236}">
                <a16:creationId xmlns:a16="http://schemas.microsoft.com/office/drawing/2014/main" id="{49752F76-24F2-4018-982A-29BD0B97C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1108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1314641-E1AD-4458-B548-70D080139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96" y="-150470"/>
            <a:ext cx="12148804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9C251F1-37FC-44C9-8AFB-1CA7A825CF1C}"/>
              </a:ext>
            </a:extLst>
          </p:cNvPr>
          <p:cNvSpPr/>
          <p:nvPr/>
        </p:nvSpPr>
        <p:spPr>
          <a:xfrm>
            <a:off x="4415790" y="4171950"/>
            <a:ext cx="1771650" cy="967740"/>
          </a:xfrm>
          <a:prstGeom prst="ellipse">
            <a:avLst/>
          </a:prstGeom>
          <a:solidFill>
            <a:srgbClr val="B9966C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wooden, bench, sitting, table&#10;&#10;Description automatically generated">
            <a:extLst>
              <a:ext uri="{FF2B5EF4-FFF2-40B4-BE49-F238E27FC236}">
                <a16:creationId xmlns:a16="http://schemas.microsoft.com/office/drawing/2014/main" id="{C760B385-D3DB-4E3F-94B3-EC3AF283FB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415790" y="3973312"/>
            <a:ext cx="1561269" cy="1166378"/>
          </a:xfrm>
          <a:prstGeom prst="rect">
            <a:avLst/>
          </a:prstGeom>
        </p:spPr>
      </p:pic>
      <p:pic>
        <p:nvPicPr>
          <p:cNvPr id="7" name="Picture 6" descr="A picture containing wooden, bench, sitting, table&#10;&#10;Description automatically generated">
            <a:extLst>
              <a:ext uri="{FF2B5EF4-FFF2-40B4-BE49-F238E27FC236}">
                <a16:creationId xmlns:a16="http://schemas.microsoft.com/office/drawing/2014/main" id="{FBB0447A-6B74-45FD-B7BA-CC34C5D0C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15746013">
            <a:off x="5192413" y="3872940"/>
            <a:ext cx="1837237" cy="1097544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7048672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6452B4-D893-4CBE-9C85-B6E6EDF8D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2597" y="-1"/>
            <a:ext cx="12284597" cy="69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676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filled with furniture and a fire place&#10;&#10;Description automatically generated">
            <a:extLst>
              <a:ext uri="{FF2B5EF4-FFF2-40B4-BE49-F238E27FC236}">
                <a16:creationId xmlns:a16="http://schemas.microsoft.com/office/drawing/2014/main" id="{6788C1EC-5667-453E-A31C-12CCFDD6BA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69283D-F07D-4D04-8BA4-1D9A9A13A00F}"/>
              </a:ext>
            </a:extLst>
          </p:cNvPr>
          <p:cNvSpPr txBox="1"/>
          <p:nvPr/>
        </p:nvSpPr>
        <p:spPr>
          <a:xfrm>
            <a:off x="1150512" y="6858000"/>
            <a:ext cx="98909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4" tooltip="https://www.flickr.com/photos/stuckincustoms/4326541391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5" tooltip="https://creativecommons.org/licenses/by-nc-sa/3.0/"/>
              </a:rPr>
              <a:t>CC BY-SA-NC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3980435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filled with furniture and a book shelf&#10;&#10;Description automatically generated">
            <a:extLst>
              <a:ext uri="{FF2B5EF4-FFF2-40B4-BE49-F238E27FC236}">
                <a16:creationId xmlns:a16="http://schemas.microsoft.com/office/drawing/2014/main" id="{58268725-CB81-4F59-B3E0-FA214F276D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12192000" cy="688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155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1314641-E1AD-4458-B548-70D080139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8" y="0"/>
            <a:ext cx="121488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400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filled with furniture and a book shelf&#10;&#10;Description automatically generated">
            <a:extLst>
              <a:ext uri="{FF2B5EF4-FFF2-40B4-BE49-F238E27FC236}">
                <a16:creationId xmlns:a16="http://schemas.microsoft.com/office/drawing/2014/main" id="{58268725-CB81-4F59-B3E0-FA214F276D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56113" t="6257" r="34643" b="51599"/>
          <a:stretch/>
        </p:blipFill>
        <p:spPr>
          <a:xfrm>
            <a:off x="7141578" y="427937"/>
            <a:ext cx="2332535" cy="6002126"/>
          </a:xfrm>
          <a:prstGeom prst="rect">
            <a:avLst/>
          </a:prstGeom>
        </p:spPr>
      </p:pic>
      <p:pic>
        <p:nvPicPr>
          <p:cNvPr id="3" name="Picture 2" descr="A room filled with furniture and a book shelf&#10;&#10;Description automatically generated">
            <a:extLst>
              <a:ext uri="{FF2B5EF4-FFF2-40B4-BE49-F238E27FC236}">
                <a16:creationId xmlns:a16="http://schemas.microsoft.com/office/drawing/2014/main" id="{4BDBF194-E82A-4FA7-AB39-523FC94B03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56113" t="6257" r="34643" b="51599"/>
          <a:stretch/>
        </p:blipFill>
        <p:spPr>
          <a:xfrm flipH="1">
            <a:off x="5254908" y="427937"/>
            <a:ext cx="2108520" cy="600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526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7449EA-529E-4A5A-AC0C-CAF5927C2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6601" y="426460"/>
            <a:ext cx="4218798" cy="600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263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filled with furniture and a book shelf&#10;&#10;Description automatically generated">
            <a:extLst>
              <a:ext uri="{FF2B5EF4-FFF2-40B4-BE49-F238E27FC236}">
                <a16:creationId xmlns:a16="http://schemas.microsoft.com/office/drawing/2014/main" id="{58268725-CB81-4F59-B3E0-FA214F276D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12192000" cy="68821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DBAC9F5-DCEF-4394-9CF8-808C10395B72}"/>
              </a:ext>
            </a:extLst>
          </p:cNvPr>
          <p:cNvSpPr/>
          <p:nvPr/>
        </p:nvSpPr>
        <p:spPr>
          <a:xfrm>
            <a:off x="770966" y="1165593"/>
            <a:ext cx="3648636" cy="2906486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0105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filled with furniture and a book shelf&#10;&#10;Description automatically generated">
            <a:extLst>
              <a:ext uri="{FF2B5EF4-FFF2-40B4-BE49-F238E27FC236}">
                <a16:creationId xmlns:a16="http://schemas.microsoft.com/office/drawing/2014/main" id="{685C1E8A-0A9A-4131-A848-C04401E7AE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356"/>
          <a:stretch/>
        </p:blipFill>
        <p:spPr>
          <a:xfrm>
            <a:off x="-93306" y="-65314"/>
            <a:ext cx="12372392" cy="700729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73579581-E2A1-F252-4C82-B877E686F3FF}"/>
              </a:ext>
            </a:extLst>
          </p:cNvPr>
          <p:cNvSpPr/>
          <p:nvPr/>
        </p:nvSpPr>
        <p:spPr>
          <a:xfrm>
            <a:off x="4979670" y="1558290"/>
            <a:ext cx="320040" cy="41529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879E2C71-7713-396A-4330-1E0365B8D561}"/>
              </a:ext>
            </a:extLst>
          </p:cNvPr>
          <p:cNvSpPr/>
          <p:nvPr/>
        </p:nvSpPr>
        <p:spPr>
          <a:xfrm>
            <a:off x="3611880" y="1504950"/>
            <a:ext cx="373380" cy="46863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2D7F93-0203-4346-2E3F-D4487CBF67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0350" y="1531982"/>
            <a:ext cx="406160" cy="4686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E47F00-B726-A93B-9C9F-1DD413F519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284" y="1545317"/>
            <a:ext cx="406160" cy="53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4593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10</Words>
  <Application>Microsoft Office PowerPoint</Application>
  <PresentationFormat>Widescreen</PresentationFormat>
  <Paragraphs>1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10</cp:revision>
  <dcterms:created xsi:type="dcterms:W3CDTF">2020-02-02T21:39:50Z</dcterms:created>
  <dcterms:modified xsi:type="dcterms:W3CDTF">2023-06-10T16:44:16Z</dcterms:modified>
</cp:coreProperties>
</file>