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6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41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8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1FB5A-5B7C-4760-B3B3-ED7E750CF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AA8CCF-BA6D-4496-845F-0C6529D40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0D990-7463-4145-9B16-31C3801C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35C1A-342F-4281-B78E-CB439DF5662C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A36D1-74D6-48EF-A7C3-C35EB57A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CBCB7-1191-4A7C-A78E-199989A0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ECDF-6F2B-4474-B7D3-AE7C2E8D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7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80A71-707C-4F2F-BA9D-EC79C0A3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8D2F8-788D-4B94-8036-C2D19CB2B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CF4E5-3A39-403B-83CD-98E7BAF8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35C1A-342F-4281-B78E-CB439DF5662C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E46D2-F246-4C50-8166-7CBD548B2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DA74C-53ED-4A4F-BAF1-E3233EE8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ECDF-6F2B-4474-B7D3-AE7C2E8D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56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3541E1-9126-4834-B95E-5B07F3459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F53E5-E181-47D9-BA46-DC47A29B6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D4292-806B-49DD-A70B-0746A9BD4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35C1A-342F-4281-B78E-CB439DF5662C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AC419-1FAB-446E-8CCD-613948366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832BF-827A-4E21-9B83-444FA8738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ECDF-6F2B-4474-B7D3-AE7C2E8D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80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DD9C-FB97-4797-9A83-7650B3462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117DB-A9DB-4F35-9E4E-941263804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EB084-592A-42F7-B4E8-5A672D963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35C1A-342F-4281-B78E-CB439DF5662C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AFF46-7DEE-4C4B-A102-C19F6913F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C0E86-F6CC-409C-9A9D-E3147C8F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ECDF-6F2B-4474-B7D3-AE7C2E8D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0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46C91-FC4F-4E55-B22B-2E51D192F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75E3A-BFF7-43E5-908F-CF9C3EFED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E179E-2383-4F7A-92D1-2545ED20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35C1A-342F-4281-B78E-CB439DF5662C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2C4E7-E63B-40C7-BC77-2F745331F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1F917-B47F-4C7C-8F6E-D1C57141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ECDF-6F2B-4474-B7D3-AE7C2E8D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3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CFC80-F212-451D-B8AC-8DA60A8DC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48DBF-0A1B-4F71-9461-AC6B0D947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ADB67-4F40-400C-B55A-A91C3A390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6716A-0417-4CD7-ABD6-EDB7D9A0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35C1A-342F-4281-B78E-CB439DF5662C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33B49-905D-4193-AB29-F65DE936F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EFB3F-14A8-4375-A789-36AC10648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ECDF-6F2B-4474-B7D3-AE7C2E8D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2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B21A-CEEC-44BE-923A-25474A65C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19CF0-AF94-4BD8-ADFB-80E6CCF50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3C080-81F0-4D11-BF93-61447A453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03D046-8D65-484D-AEDD-FD7862C52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E1E6A0-FDAD-4570-B9F7-2E33578F4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B6DAF6-4FED-47F6-8DB1-18309AD7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35C1A-342F-4281-B78E-CB439DF5662C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709027-1A6E-4027-9AAB-8E5EC325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7B2C47-371F-4057-B9B7-631F3768B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ECDF-6F2B-4474-B7D3-AE7C2E8D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8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7988E-ED8F-4438-A596-5E47D1E12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AE2629-2934-4F4A-8884-42C8410A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35C1A-342F-4281-B78E-CB439DF5662C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31B8B-9966-4DC3-9831-A9FC7EE9E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F0F897-873C-412A-977B-496E312A9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ECDF-6F2B-4474-B7D3-AE7C2E8D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41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4FCEA-C113-4266-9714-F8BC2B27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35C1A-342F-4281-B78E-CB439DF5662C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5BCB2E-FA2D-4673-82A5-D720DF9E7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A06FB-F1F7-4DF3-8693-CC37A04D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ECDF-6F2B-4474-B7D3-AE7C2E8D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03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3443A-F313-49F7-9955-791DD0309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D6B84-C609-4BA9-B959-695F050EA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340CB-C82E-4A41-AF89-8900365AB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06454-CE1A-478C-B867-9824027F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35C1A-342F-4281-B78E-CB439DF5662C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61DC3-B4AF-4DA3-A01E-384573DD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FF1A8-9DB8-4B17-B6B4-A6A9E969B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ECDF-6F2B-4474-B7D3-AE7C2E8D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08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E5EB2-86E2-46F2-8653-097375D46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252E18-2C5D-43AE-970F-E5E6D5A48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5F269-B589-4971-B419-3F706D527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C3E64-459F-471A-8D49-DEEC18FA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35C1A-342F-4281-B78E-CB439DF5662C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76E6F-C1EC-4C1D-A978-3ADC234A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F95F4-BE04-46C0-A077-1C3B5411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ECDF-6F2B-4474-B7D3-AE7C2E8D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0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D829EC-EC76-41C3-8759-6DA0B26D1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151CF-8CC3-4501-A81A-C569DA2A9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D2E03-7FB2-4BDB-90C7-0D3B9DD64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35C1A-342F-4281-B78E-CB439DF5662C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DD2E9-33B3-4085-9DB6-1C0B6C2D1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0B332-2500-40FF-B80E-141E96A5E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ECDF-6F2B-4474-B7D3-AE7C2E8D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65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ofessorenglish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DC5E4E-ECBB-4167-A080-15A8103778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72" t="419" r="25152" b="85883"/>
          <a:stretch/>
        </p:blipFill>
        <p:spPr>
          <a:xfrm>
            <a:off x="3097528" y="-69011"/>
            <a:ext cx="6186726" cy="29009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FA5D00-03DD-4D47-9B29-D3B513D4F7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603" y="3429000"/>
            <a:ext cx="9144793" cy="336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76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DC5E4E-ECBB-4167-A080-15A8103778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72" t="419" r="25152" b="85883"/>
          <a:stretch/>
        </p:blipFill>
        <p:spPr>
          <a:xfrm>
            <a:off x="3097528" y="-69011"/>
            <a:ext cx="6186726" cy="290098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830D067-E2C2-4D6D-9291-8F004434D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96" y="2929633"/>
            <a:ext cx="11598008" cy="354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DC5E4E-ECBB-4167-A080-15A8103778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72" t="419" r="25152" b="85883"/>
          <a:stretch/>
        </p:blipFill>
        <p:spPr>
          <a:xfrm>
            <a:off x="3097528" y="-69011"/>
            <a:ext cx="6186726" cy="290098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966A779-CFF6-4E53-A29F-22BADEA117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76" y="3322699"/>
            <a:ext cx="11796472" cy="300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7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DC5E4E-ECBB-4167-A080-15A8103778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72" t="419" r="25152" b="85883"/>
          <a:stretch/>
        </p:blipFill>
        <p:spPr>
          <a:xfrm>
            <a:off x="3097528" y="-69011"/>
            <a:ext cx="6186726" cy="29009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E3D616-8CDC-43B6-9F05-3FF8393B1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8" y="2823100"/>
            <a:ext cx="12076524" cy="37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DC5E4E-ECBB-4167-A080-15A8103778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72" t="419" r="25152" b="85883"/>
          <a:stretch/>
        </p:blipFill>
        <p:spPr>
          <a:xfrm>
            <a:off x="3097528" y="-69011"/>
            <a:ext cx="6186726" cy="29009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F4DAE9-0094-4399-85E9-562A09D288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8551"/>
          <a:stretch/>
        </p:blipFill>
        <p:spPr>
          <a:xfrm>
            <a:off x="601597" y="2636668"/>
            <a:ext cx="10988806" cy="37374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D535EA-8CB0-4B6C-A813-59856ECB1AA2}"/>
              </a:ext>
            </a:extLst>
          </p:cNvPr>
          <p:cNvSpPr txBox="1"/>
          <p:nvPr/>
        </p:nvSpPr>
        <p:spPr>
          <a:xfrm>
            <a:off x="4094085" y="6246004"/>
            <a:ext cx="4003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www.professorenglish.uk</a:t>
            </a: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8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2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8</cp:revision>
  <dcterms:created xsi:type="dcterms:W3CDTF">2018-05-07T19:09:32Z</dcterms:created>
  <dcterms:modified xsi:type="dcterms:W3CDTF">2018-05-07T20:15:04Z</dcterms:modified>
</cp:coreProperties>
</file>