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FE033-5D88-4A07-95F3-69C980B44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9100F6-4AC4-4E51-B5E1-DAC877B48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28A71-FB94-4BD5-8043-648FAECD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D1E4B-BC12-47CF-B659-43C453D16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43C22-4BCC-4530-BC5F-3FAC4D4D2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0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10079-7576-42D7-BD18-62E5A4C54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D85C82-B428-4E32-9DCE-DECA31732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F3C06-26F1-4B3A-BA87-24D8FC577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E71D4-D2B3-4EEF-B3D1-A0A2DD088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1E01E-722B-4731-92D5-72F9C271B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15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2B76CE-2B0F-4D66-9848-B95FCE3E4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79CD5-088C-4795-8BC4-E7217731C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EC7A0-FF07-40F1-8601-B4781CE24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146B-63C9-4329-ADB9-2050B9477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C3889-5463-46B2-8B99-17EB80D99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29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67356-FF66-4668-8375-F3E35FB90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265DB-6FCD-4241-8428-BE4A420A4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0855A-1EB1-4738-8216-64D8C362F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19AEF-9486-44A3-8839-B7963AB52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6333B-73D9-4773-96FA-197A64A47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45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43A5A-353D-4690-9FBF-1A76570EC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98ED0-467F-4ECB-868E-6EC328EAF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F7601-E6B3-4A6A-8ED2-6CECA6939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B6E96-4DC3-4D45-B936-D89D5708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9255C-7085-4D76-9308-BF3851594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488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79043-CD0E-4509-A6CF-C30033E74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4030E-3B22-4F29-9E0F-12867F7D9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E0130C-1A85-40F8-BE2D-7A39FBA12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E4CE0-80E3-4AA7-87F5-54AAC78E6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F1773-1A6B-4CD6-857C-A46731DCE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93CC4-7598-4347-B5E5-FB84B58F5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33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44931-8511-4F1C-9D37-5E78DCCEB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6BDC8-0B4B-405D-A055-2F2DDEAF1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5BB8E-1965-4CAA-B748-95CFC47A0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B70B7-E6BC-438B-8654-BAFAB21ED6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C05D18-5969-46AE-8858-F1B7D4F11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0DD1C2-9A27-49DD-A2E0-A06CE7E8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FA5C8-8EF7-4A1C-A6DB-6DD76CACF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6BA318-57AC-44FC-AAE2-727185875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61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48DD7-4250-4098-B1C9-5603EB566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3FCB17-4DD4-42C3-8030-6EFD5D54D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8F927F-F0E6-4D8C-867C-6E3A203E2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4CE05-963F-4C75-8C25-0824337CD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49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FB727-64C5-4E57-A94B-FBF3C7B94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58AC1C-31D1-4142-8CB2-24FD0B226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D5BB6C-18AE-41A6-9A79-CD05D44B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86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30420-1352-470C-BDC0-9CC182CA9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AF1EC-405A-43DF-93EF-F555DC4EF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599D5-2ECF-4FE0-A622-A71BB2D3A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C46AF-3DDE-4570-9D76-5B5D3A317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BF349-47CA-4DD3-9FA5-EDCB595DE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BB86-2D1F-45CA-B407-2ABB4299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66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F1B0A-0291-4ABE-B43B-E312F3842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96006-0F25-4E68-B68E-F607E63B85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B77EC2-24C4-47E7-8344-55CCA85E3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5C435-59B2-4744-BDF6-B50286CC8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E57C5-EE3C-4C36-B587-B6305C855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A22D8-6134-43BB-A0FB-FD45B612B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18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34161F-EF2F-45EE-A7F7-02FB5ABED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993ED-E787-4F5B-AAF4-5027B0C32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8092D-7111-406B-9971-CC1C0D711E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ECF8E-5367-4C3E-BBB2-BE465629BFCE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23C26-5EBB-4EEA-9FE6-EA75970A9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DCEC5-F982-4117-A3DD-2604CEED5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375C0-D3CF-4D81-86C5-3F03BABA4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40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C6EE5-BB6E-4AFC-98F6-738C7D91E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063" y="0"/>
            <a:ext cx="39878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02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2018-04-26T11:09:49Z</dcterms:created>
  <dcterms:modified xsi:type="dcterms:W3CDTF">2018-04-26T11:12:52Z</dcterms:modified>
</cp:coreProperties>
</file>