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88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B8041-A06C-45D0-999F-EC539B0D9D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EB12CA-6715-46C6-96F8-465F73E337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60FF7-8622-4AB4-8843-C429DD1A3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D0DC-E0BB-492F-8FAA-D4440B86B2C8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56628-64C7-4628-8D8F-9B15ADC36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FEF3B-14E0-4094-9203-8384781A7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9A5-EB06-4CD4-A31C-42D231185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10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87131-A0A1-45E3-AF42-FB3AB07E8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1BF90B-A912-4654-ABCD-04CEB605B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315C9-2AE5-434F-9850-8B9F6A962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D0DC-E0BB-492F-8FAA-D4440B86B2C8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54A93-8DE5-4CC9-911D-5BD5986B6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3D461-5F9A-45FE-A676-FEB6CE284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9A5-EB06-4CD4-A31C-42D231185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975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FF0DFA-4B04-452B-B841-5E63C5F45F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F3B37D-B851-4DA8-8FCC-9FD279FC8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C2777-DC3F-431B-8379-A2443EE79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D0DC-E0BB-492F-8FAA-D4440B86B2C8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EF876-C4DB-4176-A0C3-D91595D03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042A9-AF48-449D-8ABF-70CB48447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9A5-EB06-4CD4-A31C-42D231185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402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6A81D-622E-44D2-88ED-42EF01AA8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DFF97-E007-4FFB-BA16-566DA983F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62E18-BE84-4D64-A022-2E9276395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D0DC-E0BB-492F-8FAA-D4440B86B2C8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3B3FA-E66B-445B-B21E-18A0C2D1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ED459-2EE9-4AAD-B1B9-90EEA6CF7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9A5-EB06-4CD4-A31C-42D231185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52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4615E-4D56-4BB8-B4FD-0F878AB5D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45A05-083D-4338-BF08-3184A9938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F192E-2BCD-4B3F-9BDA-F3496EC79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D0DC-E0BB-492F-8FAA-D4440B86B2C8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9764-914E-4001-9A0B-ECE37E5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8E43B-AF1D-4B6A-BD05-90AB6B7D7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9A5-EB06-4CD4-A31C-42D231185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B6D9F-FE1B-4FE1-BD05-39006D469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0BBC5-D13C-4D2C-BEAA-4C3A076D3F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1A95B6-B06A-4822-8B64-71B91B1BF4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D928E-8451-421F-B0C8-B8CE05CB0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D0DC-E0BB-492F-8FAA-D4440B86B2C8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DF6C33-AB1A-42A5-BBE5-A48ABAA5A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D21247-7042-42DD-AD0F-823E3425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9A5-EB06-4CD4-A31C-42D231185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334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048F7-289C-4792-84C3-C22A49D9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C80286-7B5B-415E-BF14-21B614F4F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36961B-E35C-499F-9628-A11222EB8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F10F86-7BFE-48DA-9160-0135DB073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CA11E9-D4FB-4341-8CEF-47D906416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19026C-D627-4BCD-A4D5-1AD4F9DFF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D0DC-E0BB-492F-8FAA-D4440B86B2C8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B87CA4-251D-4C91-8998-4E0548122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79D212-8962-4838-9418-A2E09CB3A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9A5-EB06-4CD4-A31C-42D231185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279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2EA2-E36F-4874-8C17-1560A82E6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8F0A72-0F43-4805-9ED4-6F7D2FD4A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D0DC-E0BB-492F-8FAA-D4440B86B2C8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CB918C-657C-46B3-96DA-1DFEB465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BEAADE-606B-49B0-BE8B-48FDE7D5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9A5-EB06-4CD4-A31C-42D231185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21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900895-E165-43FE-B5B3-D39EB0315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D0DC-E0BB-492F-8FAA-D4440B86B2C8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1D8445-67D9-4D90-A2CF-149B7FDF8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806D8C-3925-4860-A411-0C935F4E4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9A5-EB06-4CD4-A31C-42D231185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81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D58-C15C-41E8-9DCC-D6E089801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9E2F6-B124-4CD7-88E8-41F13094C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9454CD-B2D5-42DE-BA43-52115A9943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A9FF3-06A3-41B8-92B1-1B0C5B75E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D0DC-E0BB-492F-8FAA-D4440B86B2C8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4D4365-6D35-441B-994B-0D0D38EBB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A5C9F8-ABAC-40B3-845A-1DF2C50B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9A5-EB06-4CD4-A31C-42D231185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45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77882-79DE-47B3-AB73-5DB544FC6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04561B-3CA4-4F3A-A38E-0C5102F66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7EFCCF-2B21-4457-B67C-86F4094D2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21B13-3BCA-444B-BFEA-4E487489A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D0DC-E0BB-492F-8FAA-D4440B86B2C8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3F2AD-1F64-4E66-BA51-734BEA2FB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69802-4B98-4BF5-ADB3-0733D1026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9A5-EB06-4CD4-A31C-42D231185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383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B3C7B7-C477-4062-83AD-1F0892168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F7078B-7245-42CE-BF4B-5C2E7DC73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61325-8568-404C-9414-5951183796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9D0DC-E0BB-492F-8FAA-D4440B86B2C8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00C63-4B93-4A05-B7CA-B167391D08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02C71-6F1D-4364-9223-0BB911E308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D19A5-EB06-4CD4-A31C-42D231185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730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DE5E8C-A336-4F02-A02E-DF98F15FD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96048" y="-1277539"/>
            <a:ext cx="6799904" cy="9471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237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2018-04-27T17:21:02Z</dcterms:created>
  <dcterms:modified xsi:type="dcterms:W3CDTF">2018-04-27T17:21:57Z</dcterms:modified>
</cp:coreProperties>
</file>