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16007-4692-44E4-868D-6635DA6D0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EBC86-3CED-424E-91F1-339C0B4AD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33D59-A996-47D7-A3AC-92A1F309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F66D6-34AB-462F-B3F2-EDF898CE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86C35-F0BF-4F5B-BFD4-1FB8EA7F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4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CA7DA-310B-409B-BE91-25772B11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A93B5-C6FC-4DBC-A941-F4BBEBE4E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3FAEB-6DBB-4DBC-B317-0F49470C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B7FDA-4355-42A9-9C8B-24EC8F56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EA10F-E016-46BB-B612-D783EF4AC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88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22E32-AFBE-4CA5-9277-6174671AC4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A182C-D13F-4729-AEEE-187D50F71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2AC1A-46F6-44C3-A9FD-C92C2C48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CF8B9-CF79-4050-B41A-CE7FAC77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9D104-D5F5-46F0-ADE5-743449E0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6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EB605-7A04-419D-AC65-3394E863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FEA15-5D5D-486A-92AA-9CEB303C2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8F10F-BC11-4694-B128-51BC0320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2DA53-B659-42CE-87BC-43E3F7CF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5F0BC-3108-4982-A0A8-0DC8EE3E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1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5AB55-7DBA-4AC5-B320-C0C5F638E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E1B51-9994-4D0B-B8F5-6AA3BDBF7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D0E0A-1CBC-4F28-82F8-08905B5D9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07C56-A2F2-43C3-A595-2FFA59DF6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D9F88-F1CF-4833-8635-05EF263D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5898-DF2E-453A-8C16-22DAFA24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FB54-8964-4929-8A97-20F64EE9E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FCCED-2E1D-4053-8E0E-BB7F0EB35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E90E2-9B05-4F73-BF2B-7DAB55ED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43A40-82D1-4DFE-91A8-6D14B3F4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4A996-C94D-46FB-B22B-39B34D9A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46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AB1BF-DC03-4E92-8E36-292650725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3221D-86AC-4938-84F5-A57CD0F9F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7DA63-F233-416A-B21B-911B6AE12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F50EE-053B-4437-9791-D13954B30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B1F69-9565-40CC-AC9E-4AFCA7F17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37C77-278A-4302-8F95-8768C73E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1C60C9-4306-4800-B2C9-4EBF134C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888EFA-C6A4-4952-86BE-C619C717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8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1188-076E-43E9-8C1A-4DBAA3A0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254ED-D108-4334-AACD-A187AEF7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2FF6A-F2E6-4AAC-8955-578DCB28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98690-F9EE-4DF0-9C35-E25F2874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75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AB669-2E1B-40FE-8FB5-93447006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7A706-39F2-465F-B8AC-8152955DF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174FC-277D-4959-B2BC-F47C466C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1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B1CA-66F8-47F5-8222-C3DB7CAD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33252-11C4-4DEA-B9A2-7AD28AF5A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D75ED-BF68-46F0-8B1A-14D1654ED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B25CE-2D91-46A8-AA7D-B538DA047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45776-E586-433B-A5D1-B56432E70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A8144-D90D-4D8F-B994-DB482010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2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7E3C-26E6-4C61-B787-C251D6F6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D3578C-EA27-48D5-A306-F0F8D65D8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C1E64B-EA89-4258-8107-CB6C04905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6A659-B245-4984-BC59-A7E2FAD0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D2CC-72EC-4D85-8DBF-C555F879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BD83E-75CF-4A1A-A23A-E859B25F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2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7C1EB-0ADA-45E4-AC24-71C739E6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33284-4E5E-43E7-84AF-6C03C2B5B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057E2-450F-44BD-833F-532864115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61DE-451B-4779-9D16-6C16F7607F68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33E3A-7A36-434C-9B3A-E796AD2A0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7ADB4-7359-4887-991D-A37512E8F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0D26-68C2-47E9-8924-D9F94AFC9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4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EFF803-3913-4915-A018-FF929FE812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94" t="18889" r="45486" b="6667"/>
          <a:stretch/>
        </p:blipFill>
        <p:spPr>
          <a:xfrm>
            <a:off x="3771900" y="104108"/>
            <a:ext cx="4648200" cy="675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0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2018-04-18T12:11:46Z</dcterms:created>
  <dcterms:modified xsi:type="dcterms:W3CDTF">2018-04-18T12:12:05Z</dcterms:modified>
</cp:coreProperties>
</file>