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-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1FFF-4307-44BC-BDB8-E3E0E332B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31564-F5DA-4B9F-994F-A3B924C34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743E8-C793-4D2D-A2E3-F4F91E9B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C744A-A723-4A49-BC7A-4D01B27E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D83BC-160D-41B6-86CE-4E76A3010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54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A058A-68BF-4508-97A4-FD042F5E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1044B-9594-4C55-ADDD-DB9C10417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841E5-6515-447E-81A0-625D0F3A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C3D49-B980-483E-8861-DFCC85F5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6D9E9-641C-4736-A96E-6A7BE0C48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2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C0B52D-620B-4D30-B475-72B54ECE4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8C2A8-7B3E-4976-AA6D-708D7A14B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FDE04-B229-4E54-BE73-6145B806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263FD-F6EA-4849-A7B6-D3808BE61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212BD-4292-46D5-AC4E-994DB41E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8707-F8FB-499E-91E0-38681239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08D1-3BB9-4312-B821-10D373DEB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A61CB-6253-4B3D-B763-B3A7045B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A0AC5-C479-485F-B6F2-1585DCC7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7FDFB-BAA8-426B-A1AF-2E53A0C5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66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61B7-E86F-4F44-9EE3-554964378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3FB77-9CD7-42E5-9BF2-4BC972947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24C16-902C-4984-A331-AA2F427D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B5978-6BE1-4257-8F6B-DCC15745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95960-823C-4753-832E-603DC26C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3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A122A-6BD0-4D0C-8ED2-5DD74BB8F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B5A85-D011-40C7-9314-06C3EB5B5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D3A7A-6F59-408F-BD33-B626E4E0E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849FE-0CF1-4CC0-8998-A43866E0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28E8C-C3BC-4D4E-955D-EEC11D76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A9415-B1E0-4B69-BF1F-6FA27753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76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F40C-8C24-44A2-B423-9FE47BD1C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018D4-63F3-4FF5-9EA0-BDC0C98CB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739E8-4689-46B7-BBFF-18DB05DF4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722CFC-F753-4565-ABAC-AA5887C0D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B1530-33EA-4211-9D9C-BE275F934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BC718-A935-4007-8763-AD07BE8A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EB9E47-9E10-41AE-A243-99CF9DDC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ECA8A-8D42-4767-9E60-A4B3C15B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73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0052-9435-43CC-9C76-13791BE3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9E04E8-BBAA-43DF-A058-5CD0A67E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6F2650-EB32-4D8F-9C44-5F6AD6D14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915F6-D210-4439-B4F9-2588C568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28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109A0-3D77-4584-A839-14947157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2AA8A-4702-488E-B4E4-D3B921595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15959-B393-4227-A305-16225EEA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84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F3A5E-2CAF-4471-8228-3CB74D079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00C40-9450-43A4-94E9-5D866501A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AABDA-50D1-420B-B85F-1B0CC3192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D9DA4-CA62-428E-AB94-98C5359E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F3529-E6CD-47BC-A0FA-E4B843AC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9872E-837C-464B-A24B-12632D68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7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9D4F5-4D19-4E9E-A50D-8D808592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838B26-DDF1-4677-8786-E0AC9482A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5BB83-1013-4D54-9339-4B77FDF21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D3782-6782-4882-90E0-37C93484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975AD-8EB9-4DC1-800A-BCE60C05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F103A-083E-4681-A199-150F8BF2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8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76BD41-03F1-4C93-A2D8-58DC286E2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0A8A2-6E06-447C-9776-3CEBDA8BB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F15E9-C84B-4C5E-8549-F1477CB97C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41E3-A21E-4CAD-BAC7-58785496F7F0}" type="datetimeFigureOut">
              <a:rPr lang="en-GB" smtClean="0"/>
              <a:t>09/08/2017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9B973-0DD4-4DB9-9790-B06615723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9FDD5-A498-4BF7-9795-46AF929B1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F5F03-335A-41D0-8035-34C6947C3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25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ettled.co.uk/blog/property-price-calculato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C87C9-74D4-4946-A27A-E0DBA37157E5}"/>
              </a:ext>
            </a:extLst>
          </p:cNvPr>
          <p:cNvSpPr/>
          <p:nvPr/>
        </p:nvSpPr>
        <p:spPr>
          <a:xfrm>
            <a:off x="2997666" y="572462"/>
            <a:ext cx="6096000" cy="24038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SITUATION CONCERNING APPLETREE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my best understanding the current value of Appletree is around £400,000.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most reliable value forecasts I can obtain are shown below.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https://www.settled.co.uk/blog/property-price-calculator</a:t>
            </a:r>
            <a:endParaRPr lang="en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£1,027,288 after 15 years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A62FB0-3B8A-4BD6-BBA5-0BBC9EF412BD}"/>
              </a:ext>
            </a:extLst>
          </p:cNvPr>
          <p:cNvSpPr txBox="1"/>
          <p:nvPr/>
        </p:nvSpPr>
        <p:spPr>
          <a:xfrm>
            <a:off x="2306972" y="4454554"/>
            <a:ext cx="87329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I have researched equity release through the Equity Release Council </a:t>
            </a:r>
          </a:p>
          <a:p>
            <a:endParaRPr lang="en-GB" sz="1400" b="1" dirty="0"/>
          </a:p>
          <a:p>
            <a:r>
              <a:rPr lang="en-GB" sz="1400" b="1" dirty="0"/>
              <a:t>http://www.equityreleasecouncil.com/home/</a:t>
            </a:r>
          </a:p>
          <a:p>
            <a:endParaRPr lang="en-GB" sz="1400" b="1" dirty="0"/>
          </a:p>
          <a:p>
            <a:r>
              <a:rPr lang="en-GB" sz="1400" b="1" dirty="0"/>
              <a:t>AMOUNT RELEASED £20,000</a:t>
            </a:r>
          </a:p>
          <a:p>
            <a:endParaRPr lang="en-GB" sz="1400" b="1" dirty="0"/>
          </a:p>
          <a:p>
            <a:r>
              <a:rPr lang="en-GB" sz="1400" b="1" dirty="0"/>
              <a:t>Drawdown to minimise interest accruals per month</a:t>
            </a:r>
          </a:p>
          <a:p>
            <a:endParaRPr lang="en-GB" sz="1400" b="1" dirty="0"/>
          </a:p>
          <a:p>
            <a:r>
              <a:rPr lang="en-GB" sz="1400" b="1" dirty="0"/>
              <a:t>Pros</a:t>
            </a:r>
          </a:p>
          <a:p>
            <a:endParaRPr lang="en-GB" sz="1400" b="1" dirty="0"/>
          </a:p>
          <a:p>
            <a:r>
              <a:rPr lang="en-GB" sz="1400" b="1" dirty="0"/>
              <a:t>Cons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D0EA5A-F9C7-45C9-B6D4-762E060EA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922" y="5145448"/>
            <a:ext cx="3902078" cy="21949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3342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0F5713B-A0F5-4278-8DB6-BF9EF62DC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9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37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</cp:revision>
  <dcterms:created xsi:type="dcterms:W3CDTF">2017-08-03T21:29:14Z</dcterms:created>
  <dcterms:modified xsi:type="dcterms:W3CDTF">2017-08-09T16:22:24Z</dcterms:modified>
</cp:coreProperties>
</file>