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E101-F695-4CFB-941C-FDE8A0525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E924BA-1D88-48F8-9C29-91457B476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ABC31-5E3E-4BE4-A7C0-5C8370CB6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290BA-1DAE-4BE7-A9C5-C688F1EBA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5D029-EBC5-4D5D-92FE-1A344FFD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39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2A930-5A73-4B47-8597-6F8E35A1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C61F0-5D1E-44FC-9366-275107A24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C16D3-975D-4ABF-A358-DB5C3B4E8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5E293-5583-45D7-B749-786C5BBE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8A3F1-2CF9-4050-9978-F1F0223D2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89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6B9F04-CF3B-4318-979A-55D1AA079C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F09F3-E9F7-4C5D-ADD1-316E21E8F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36BF3-3395-4E48-8C4D-652D78554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2435A-5802-4453-85F5-D01105337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B608B-7331-4046-8FD4-10A84385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33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C022-6B3E-4EEB-9298-5FCB4FE5F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FB9A1-10AA-409C-ABAC-3C472CE22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AB9AA-3ED8-48DE-ADD3-BDF26859D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1C29A-40CA-4DDA-A222-EC62E7E1D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B84CE-59EF-4BFB-B459-E77529F0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44299-50B2-4BAE-9EDE-838B7AEB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042A2-7AF8-466C-B3C8-D77C7B134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0753B-6A1A-4803-9A4F-BDA11B2A9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FBE34-64BC-4A12-BE53-9C0702C3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73214-0345-4CEB-888F-0BD0F0F5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10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666D-3A5C-44F0-9F09-0E3CA28D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B779F-4E7D-4AFA-98EA-4B2A899FB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305C3-0477-44BE-99ED-8A88BCE0F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CF5FC-5C4B-4E68-AEE8-DB937565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1EB9D-9EDC-43E5-9464-3CCEDE01F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DB767-E956-48DA-9F88-0DA2C313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9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2F4F-8462-4F2A-97C5-74DAA71AC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7DA1C-1C3E-45BC-9BB2-603FEE831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13F04-7D1A-447A-8EE3-031A10764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9B83B2-9664-4705-A014-1EB67B314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480AFB-4986-40A5-B0F3-21247954C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46174A-90BF-4578-BA00-62F597D4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695503-E843-4860-95AE-F52D7D79F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78E9F-CEDE-4304-AA86-CCD255D17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7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607C5-8E2C-4355-A6B7-1052AE375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306088-8E9D-4DE7-8C00-40F2ADFAE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3E7E98-13B6-4FEC-B77E-B1648B45B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044AF1-B174-4C5B-8F03-074B43DFD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72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EF7B06-F8FC-42E6-86B5-96C3ED5C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A57847-C96C-4141-A8F1-7B89306A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3A0CE-6BD7-4F2B-8C32-3F7457F82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71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C50C2-9726-4532-8388-DC8F3CEB4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255D-2150-483C-A813-342324E7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70F36-FF76-43CD-9570-665672988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E066D-ED31-4668-AFF7-5139C23D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711C2-A69E-4DC3-B4ED-E44A146D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90F16-CC59-4CC6-9C84-C20F43430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34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58B1F-E33E-4180-AE58-84900A661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E8F1A4-6575-4FC1-87D5-80F64BE80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C3DC33-14CC-4FD7-9BDF-B6AA18EC6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72DB0F-CE2F-46EC-8C14-EE379C21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26ED7-CAE7-4381-B4A1-0A5B77B0E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08B1D-2EF5-4E91-95F4-9E5AF6C0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08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1C4756-D810-48A7-9F46-AD017A4D9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3591F-5D1B-4382-AEA8-31653D65A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A2760-AC6C-476D-B58E-D6D84A0B9A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B2B5F-A889-4B45-B3DA-815041F0E99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44236-E87E-4BF2-A371-7188CD07F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154DF-EFEC-4B97-A4F1-39122E60B9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E8B7-5299-43B6-B9CC-88F81BCBF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88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457C3F-EB35-4849-84E9-0F6D904800DE}"/>
              </a:ext>
            </a:extLst>
          </p:cNvPr>
          <p:cNvSpPr/>
          <p:nvPr/>
        </p:nvSpPr>
        <p:spPr>
          <a:xfrm>
            <a:off x="3048000" y="158234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&lt;form action="https://www.paypal.com/cgi-bin/webscr" method="post" target="_top"&gt;</a:t>
            </a:r>
          </a:p>
          <a:p>
            <a:r>
              <a:rPr lang="en-GB" dirty="0"/>
              <a:t>&lt;input type="hidden" name="</a:t>
            </a:r>
            <a:r>
              <a:rPr lang="en-GB" dirty="0" err="1"/>
              <a:t>cmd</a:t>
            </a:r>
            <a:r>
              <a:rPr lang="en-GB" dirty="0"/>
              <a:t>" value="_s-</a:t>
            </a:r>
            <a:r>
              <a:rPr lang="en-GB" dirty="0" err="1"/>
              <a:t>xclick</a:t>
            </a:r>
            <a:r>
              <a:rPr lang="en-GB" dirty="0"/>
              <a:t>"&gt;</a:t>
            </a:r>
          </a:p>
          <a:p>
            <a:r>
              <a:rPr lang="en-GB" dirty="0"/>
              <a:t>&lt;input type="hidden" name="</a:t>
            </a:r>
            <a:r>
              <a:rPr lang="en-GB" dirty="0" err="1"/>
              <a:t>hosted_button_id</a:t>
            </a:r>
            <a:r>
              <a:rPr lang="en-GB" dirty="0"/>
              <a:t>" value="LLJ6PJ3J2Z3XC"&gt;</a:t>
            </a:r>
          </a:p>
          <a:p>
            <a:r>
              <a:rPr lang="en-GB" dirty="0"/>
              <a:t>&lt;input type="image" </a:t>
            </a:r>
            <a:r>
              <a:rPr lang="en-GB" dirty="0" err="1"/>
              <a:t>src</a:t>
            </a:r>
            <a:r>
              <a:rPr lang="en-GB" dirty="0"/>
              <a:t>="https://www.paypalobjects.com/en_GB/i/btn/btn_donate_LG.gif" border="0" name="submit" alt="PayPal – The safer, easier way to pay online!"&gt;</a:t>
            </a:r>
          </a:p>
          <a:p>
            <a:r>
              <a:rPr lang="en-GB" dirty="0"/>
              <a:t>&lt;</a:t>
            </a:r>
            <a:r>
              <a:rPr lang="en-GB" dirty="0" err="1"/>
              <a:t>img</a:t>
            </a:r>
            <a:r>
              <a:rPr lang="en-GB" dirty="0"/>
              <a:t> alt="" border="0" </a:t>
            </a:r>
            <a:r>
              <a:rPr lang="en-GB" dirty="0" err="1"/>
              <a:t>src</a:t>
            </a:r>
            <a:r>
              <a:rPr lang="en-GB" dirty="0"/>
              <a:t>="https://www.paypalobjects.com/en_GB/i/scr/pixel.gif" width="1" height="1"&gt;</a:t>
            </a:r>
          </a:p>
          <a:p>
            <a:r>
              <a:rPr lang="en-GB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168320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2018-05-01T15:12:41Z</dcterms:created>
  <dcterms:modified xsi:type="dcterms:W3CDTF">2018-05-01T15:14:28Z</dcterms:modified>
</cp:coreProperties>
</file>