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8D7"/>
    <a:srgbClr val="B6C4DE"/>
    <a:srgbClr val="728DBF"/>
    <a:srgbClr val="AC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01E9-3050-4AE9-8FDF-A8C4CC1D6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323AA-190F-45BC-A232-F75CD1D1B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40329-E660-4D89-A4BB-E0E703DF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13D9-969B-4B12-8949-2C6D48E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6F2C-7A20-40FF-BF82-719351F7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3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5B98-BAFD-45A0-A6C2-A1F250A1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61580-FEAD-4E86-B270-1A1C10409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5612D-BDDC-446D-B0E5-7367E88F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1177-A361-4A28-9041-EEAE3A54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1FFE-2856-4A3B-8F77-B7B95B8F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C5F91-A1E4-4132-9933-3D06D7425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B24E7-455D-4D53-AB38-D8B454630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BBAF-DC59-4CA4-82AA-0FFB3DF4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3DFB7-2E19-45B6-9CF9-65184B99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59428-01D4-4855-974A-03EC97E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D2D7-F38E-44A1-9F6B-E27D7776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9C2E-A472-4DE3-83C4-E800913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7D87-9F12-45D9-9FA2-606AE097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8767-EF12-49B3-B6D5-F45C2DF0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918D8-00A0-4665-BC2B-5A4D7B70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E79-11F8-4186-A77F-05A6F75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C9D17-8008-47B5-9AF3-49D61BB6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F782-EDE9-480C-AA2E-455C86B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DAAE-C68C-4EFD-8AEB-3B220E41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1D8E-C9EB-4C2E-B839-B2A9732D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BA30-0D50-4262-B4B6-B2F6543F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9FB1-296F-4E85-AC48-DABCBEF1C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5455-08BD-4892-959E-EFCEBBF8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4C171-533E-49EB-88B1-BD8E1005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39B0F-755E-4834-A977-1BEC7D52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F50C0-0EE6-450B-A5A6-18BA277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88A4-248F-443E-BA49-F9260912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72E3-97D5-45FF-8615-5177D4217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D758E-5D5C-4125-8C8B-BC8C0072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EC95B-60A6-47AD-BE59-6F7CDC7A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17ED0-7C57-41AE-8D67-DB8C4575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145A2-0043-42A9-9F54-91BE57A1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D796-3648-449A-AA9A-78C6413F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52D52-206A-4454-ADD2-E4920C81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2E48-2AEE-4974-BBEF-A398EA6C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EA38A-E116-4C6C-B0F9-7489EB1B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41453-51A7-476F-A8AB-B041155B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49602-6983-4C0B-8007-97B9B689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C4CC4-13CA-49B5-ADFC-4EF4DF10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C483C-9362-4356-AF31-3079368F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48E3-0B8A-4E8B-B66E-F7904D8F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4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F928-ACB6-4E8D-9BA0-07AA631C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6463-8405-45CD-8D8C-C2E505E6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CAEB-5D81-4C55-B9A3-9711EF16C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1A9A6-8BB9-4A3C-8060-71CE8D77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D4A5-0836-4BE6-842B-15C763B8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23B5-595A-47EE-B519-DD45F655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8BF9-C07D-4F8D-ABF3-A0B52CB9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498A5-50D0-4AE3-B1D9-749155743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7432-5193-4FF1-BA6A-EBBB90A5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470E9-74FB-4F14-AF81-E672B375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7536E-5643-46FA-8864-924C1F48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8FC5-FE59-414D-BE13-99720B8A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F96E7-8F60-45FE-9D5F-6B1A7439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05A6-AF8E-4C9C-8413-74037D95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C9CD-858A-4124-88DD-C0276D5E3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7159-0C9C-455E-AFB5-97DE30CBE3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BA02-F29A-4ADF-B879-206F2F0E0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128E-FC7F-4B75-81F7-CED23632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8F4C7-3B05-4373-85C9-32597B38EE51}"/>
              </a:ext>
            </a:extLst>
          </p:cNvPr>
          <p:cNvSpPr/>
          <p:nvPr/>
        </p:nvSpPr>
        <p:spPr>
          <a:xfrm>
            <a:off x="-161850" y="-250520"/>
            <a:ext cx="12192000" cy="6983260"/>
          </a:xfrm>
          <a:prstGeom prst="rect">
            <a:avLst/>
          </a:prstGeom>
          <a:solidFill>
            <a:srgbClr val="A7B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Book page flip animation">
            <a:hlinkClick r:id="" action="ppaction://media"/>
            <a:extLst>
              <a:ext uri="{FF2B5EF4-FFF2-40B4-BE49-F238E27FC236}">
                <a16:creationId xmlns:a16="http://schemas.microsoft.com/office/drawing/2014/main" id="{971965F2-D9A8-4D3C-B1A1-8A9E9DD080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125260"/>
            <a:ext cx="4119671" cy="23173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Partial Circle 4">
            <a:extLst>
              <a:ext uri="{FF2B5EF4-FFF2-40B4-BE49-F238E27FC236}">
                <a16:creationId xmlns:a16="http://schemas.microsoft.com/office/drawing/2014/main" id="{FEA4FE28-8552-4BD2-B2A7-7A923491D95F}"/>
              </a:ext>
            </a:extLst>
          </p:cNvPr>
          <p:cNvSpPr/>
          <p:nvPr/>
        </p:nvSpPr>
        <p:spPr>
          <a:xfrm rot="3629241">
            <a:off x="-1098688" y="-989099"/>
            <a:ext cx="3907588" cy="4478473"/>
          </a:xfrm>
          <a:prstGeom prst="pie">
            <a:avLst>
              <a:gd name="adj1" fmla="val 36985"/>
              <a:gd name="adj2" fmla="val 16200000"/>
            </a:avLst>
          </a:prstGeom>
          <a:solidFill>
            <a:srgbClr val="A7B8D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AAA397-4ECA-46D2-8344-031C7EC718E1}"/>
              </a:ext>
            </a:extLst>
          </p:cNvPr>
          <p:cNvSpPr/>
          <p:nvPr/>
        </p:nvSpPr>
        <p:spPr>
          <a:xfrm rot="2031524">
            <a:off x="3285350" y="1089764"/>
            <a:ext cx="1315233" cy="2317315"/>
          </a:xfrm>
          <a:prstGeom prst="ellipse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D0D9A0-9865-4574-9A1F-02967334C5B9}"/>
              </a:ext>
            </a:extLst>
          </p:cNvPr>
          <p:cNvSpPr/>
          <p:nvPr/>
        </p:nvSpPr>
        <p:spPr>
          <a:xfrm>
            <a:off x="438639" y="2243909"/>
            <a:ext cx="1654628" cy="478109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D5E361-2AD0-451E-A04C-710963B8C2DD}"/>
              </a:ext>
            </a:extLst>
          </p:cNvPr>
          <p:cNvSpPr/>
          <p:nvPr/>
        </p:nvSpPr>
        <p:spPr>
          <a:xfrm rot="4544669">
            <a:off x="-490796" y="1320689"/>
            <a:ext cx="2668970" cy="728897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1E093-96D0-4B3B-9CD4-0F982C7CA3DE}"/>
              </a:ext>
            </a:extLst>
          </p:cNvPr>
          <p:cNvSpPr/>
          <p:nvPr/>
        </p:nvSpPr>
        <p:spPr>
          <a:xfrm rot="20072998">
            <a:off x="27792" y="516652"/>
            <a:ext cx="1654628" cy="555230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37FA-2558-41E5-A362-3992B1C29725}"/>
              </a:ext>
            </a:extLst>
          </p:cNvPr>
          <p:cNvSpPr/>
          <p:nvPr/>
        </p:nvSpPr>
        <p:spPr>
          <a:xfrm rot="3906377">
            <a:off x="247530" y="1682385"/>
            <a:ext cx="1654628" cy="428941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5FA75-93E6-46C9-8719-DB759D730B7D}"/>
              </a:ext>
            </a:extLst>
          </p:cNvPr>
          <p:cNvSpPr txBox="1"/>
          <p:nvPr/>
        </p:nvSpPr>
        <p:spPr>
          <a:xfrm>
            <a:off x="532053" y="2703168"/>
            <a:ext cx="1137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WORDS  </a:t>
            </a:r>
            <a:r>
              <a:rPr lang="en-GB" sz="8000" b="1" dirty="0" err="1"/>
              <a:t>WORDS</a:t>
            </a:r>
            <a:r>
              <a:rPr lang="en-GB" sz="8000" b="1" dirty="0"/>
              <a:t>  </a:t>
            </a:r>
            <a:r>
              <a:rPr lang="en-GB" sz="8000" b="1" dirty="0" err="1"/>
              <a:t>WORDS</a:t>
            </a:r>
            <a:r>
              <a:rPr lang="en-GB" sz="8000" b="1" dirty="0"/>
              <a:t>  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C51E440F-1A96-446F-A14A-1CCAAAE93B4D}"/>
              </a:ext>
            </a:extLst>
          </p:cNvPr>
          <p:cNvSpPr/>
          <p:nvPr/>
        </p:nvSpPr>
        <p:spPr>
          <a:xfrm>
            <a:off x="769565" y="4400163"/>
            <a:ext cx="2713864" cy="17394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</a:t>
            </a: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0C0E81EE-00A4-4254-9816-969D2024EFB8}"/>
              </a:ext>
            </a:extLst>
          </p:cNvPr>
          <p:cNvSpPr/>
          <p:nvPr/>
        </p:nvSpPr>
        <p:spPr>
          <a:xfrm>
            <a:off x="4577218" y="4400163"/>
            <a:ext cx="2713864" cy="17394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</a:t>
            </a:r>
          </a:p>
        </p:txBody>
      </p:sp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CE03857F-05F8-4235-94C6-FC6A09BD0D8E}"/>
              </a:ext>
            </a:extLst>
          </p:cNvPr>
          <p:cNvSpPr/>
          <p:nvPr/>
        </p:nvSpPr>
        <p:spPr>
          <a:xfrm>
            <a:off x="8708572" y="4400163"/>
            <a:ext cx="2713864" cy="17394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</a:t>
            </a:r>
          </a:p>
        </p:txBody>
      </p:sp>
      <p:sp>
        <p:nvSpPr>
          <p:cNvPr id="15" name="Not Equal 14">
            <a:extLst>
              <a:ext uri="{FF2B5EF4-FFF2-40B4-BE49-F238E27FC236}">
                <a16:creationId xmlns:a16="http://schemas.microsoft.com/office/drawing/2014/main" id="{4600219F-6BA7-4FAA-B251-9365BB73E378}"/>
              </a:ext>
            </a:extLst>
          </p:cNvPr>
          <p:cNvSpPr/>
          <p:nvPr/>
        </p:nvSpPr>
        <p:spPr>
          <a:xfrm>
            <a:off x="78377" y="6278880"/>
            <a:ext cx="635726" cy="277120"/>
          </a:xfrm>
          <a:prstGeom prst="mathNotEqual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7.40741E-7 L 3.95833E-6 -0.07222 " pathEditMode="relative" rAng="0" ptsTypes="AA">
                                      <p:cBhvr>
                                        <p:cTn id="1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/>
      <p:bldP spid="11" grpId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8F4C7-3B05-4373-85C9-32597B38EE51}"/>
              </a:ext>
            </a:extLst>
          </p:cNvPr>
          <p:cNvSpPr/>
          <p:nvPr/>
        </p:nvSpPr>
        <p:spPr>
          <a:xfrm>
            <a:off x="-161850" y="-250520"/>
            <a:ext cx="12192000" cy="6983260"/>
          </a:xfrm>
          <a:prstGeom prst="rect">
            <a:avLst/>
          </a:prstGeom>
          <a:solidFill>
            <a:srgbClr val="A7B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Book page flip animation">
            <a:hlinkClick r:id="" action="ppaction://media"/>
            <a:extLst>
              <a:ext uri="{FF2B5EF4-FFF2-40B4-BE49-F238E27FC236}">
                <a16:creationId xmlns:a16="http://schemas.microsoft.com/office/drawing/2014/main" id="{971965F2-D9A8-4D3C-B1A1-8A9E9DD080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125260"/>
            <a:ext cx="4119671" cy="23173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Partial Circle 4">
            <a:extLst>
              <a:ext uri="{FF2B5EF4-FFF2-40B4-BE49-F238E27FC236}">
                <a16:creationId xmlns:a16="http://schemas.microsoft.com/office/drawing/2014/main" id="{FEA4FE28-8552-4BD2-B2A7-7A923491D95F}"/>
              </a:ext>
            </a:extLst>
          </p:cNvPr>
          <p:cNvSpPr/>
          <p:nvPr/>
        </p:nvSpPr>
        <p:spPr>
          <a:xfrm rot="3629241">
            <a:off x="-1098688" y="-989099"/>
            <a:ext cx="3907588" cy="4478473"/>
          </a:xfrm>
          <a:prstGeom prst="pie">
            <a:avLst>
              <a:gd name="adj1" fmla="val 36985"/>
              <a:gd name="adj2" fmla="val 16200000"/>
            </a:avLst>
          </a:prstGeom>
          <a:solidFill>
            <a:srgbClr val="A7B8D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AAA397-4ECA-46D2-8344-031C7EC718E1}"/>
              </a:ext>
            </a:extLst>
          </p:cNvPr>
          <p:cNvSpPr/>
          <p:nvPr/>
        </p:nvSpPr>
        <p:spPr>
          <a:xfrm rot="2031524">
            <a:off x="3285350" y="1089764"/>
            <a:ext cx="1315233" cy="2317315"/>
          </a:xfrm>
          <a:prstGeom prst="ellipse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D0D9A0-9865-4574-9A1F-02967334C5B9}"/>
              </a:ext>
            </a:extLst>
          </p:cNvPr>
          <p:cNvSpPr/>
          <p:nvPr/>
        </p:nvSpPr>
        <p:spPr>
          <a:xfrm>
            <a:off x="438639" y="2243909"/>
            <a:ext cx="1654628" cy="478109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D5E361-2AD0-451E-A04C-710963B8C2DD}"/>
              </a:ext>
            </a:extLst>
          </p:cNvPr>
          <p:cNvSpPr/>
          <p:nvPr/>
        </p:nvSpPr>
        <p:spPr>
          <a:xfrm rot="4544669">
            <a:off x="-490796" y="1320689"/>
            <a:ext cx="2668970" cy="728897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1E093-96D0-4B3B-9CD4-0F982C7CA3DE}"/>
              </a:ext>
            </a:extLst>
          </p:cNvPr>
          <p:cNvSpPr/>
          <p:nvPr/>
        </p:nvSpPr>
        <p:spPr>
          <a:xfrm rot="20072998">
            <a:off x="27792" y="516652"/>
            <a:ext cx="1654628" cy="555230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37FA-2558-41E5-A362-3992B1C29725}"/>
              </a:ext>
            </a:extLst>
          </p:cNvPr>
          <p:cNvSpPr/>
          <p:nvPr/>
        </p:nvSpPr>
        <p:spPr>
          <a:xfrm rot="3906377">
            <a:off x="247530" y="1682385"/>
            <a:ext cx="1654628" cy="428941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5FA75-93E6-46C9-8719-DB759D730B7D}"/>
              </a:ext>
            </a:extLst>
          </p:cNvPr>
          <p:cNvSpPr txBox="1"/>
          <p:nvPr/>
        </p:nvSpPr>
        <p:spPr>
          <a:xfrm>
            <a:off x="532053" y="2703168"/>
            <a:ext cx="1137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WORDS  </a:t>
            </a:r>
            <a:r>
              <a:rPr lang="en-GB" sz="8000" b="1" dirty="0" err="1"/>
              <a:t>WORDS</a:t>
            </a:r>
            <a:r>
              <a:rPr lang="en-GB" sz="8000" b="1" dirty="0"/>
              <a:t>  </a:t>
            </a:r>
            <a:r>
              <a:rPr lang="en-GB" sz="8000" b="1" dirty="0" err="1"/>
              <a:t>WORDS</a:t>
            </a:r>
            <a:r>
              <a:rPr lang="en-GB" sz="8000" b="1" dirty="0"/>
              <a:t>  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C51E440F-1A96-446F-A14A-1CCAAAE93B4D}"/>
              </a:ext>
            </a:extLst>
          </p:cNvPr>
          <p:cNvSpPr/>
          <p:nvPr/>
        </p:nvSpPr>
        <p:spPr>
          <a:xfrm>
            <a:off x="843689" y="3836054"/>
            <a:ext cx="2713864" cy="25647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</a:t>
            </a: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0C0E81EE-00A4-4254-9816-969D2024EFB8}"/>
              </a:ext>
            </a:extLst>
          </p:cNvPr>
          <p:cNvSpPr/>
          <p:nvPr/>
        </p:nvSpPr>
        <p:spPr>
          <a:xfrm>
            <a:off x="4739068" y="3836054"/>
            <a:ext cx="2713864" cy="252153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</a:t>
            </a:r>
          </a:p>
        </p:txBody>
      </p:sp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CE03857F-05F8-4235-94C6-FC6A09BD0D8E}"/>
              </a:ext>
            </a:extLst>
          </p:cNvPr>
          <p:cNvSpPr/>
          <p:nvPr/>
        </p:nvSpPr>
        <p:spPr>
          <a:xfrm>
            <a:off x="8469187" y="3857660"/>
            <a:ext cx="2713864" cy="252153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</a:t>
            </a:r>
          </a:p>
        </p:txBody>
      </p:sp>
      <p:sp>
        <p:nvSpPr>
          <p:cNvPr id="15" name="Not Equal 14">
            <a:extLst>
              <a:ext uri="{FF2B5EF4-FFF2-40B4-BE49-F238E27FC236}">
                <a16:creationId xmlns:a16="http://schemas.microsoft.com/office/drawing/2014/main" id="{4600219F-6BA7-4FAA-B251-9365BB73E378}"/>
              </a:ext>
            </a:extLst>
          </p:cNvPr>
          <p:cNvSpPr/>
          <p:nvPr/>
        </p:nvSpPr>
        <p:spPr>
          <a:xfrm>
            <a:off x="78377" y="6278880"/>
            <a:ext cx="635726" cy="277120"/>
          </a:xfrm>
          <a:prstGeom prst="mathNotEqual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7.40741E-7 L 3.95833E-6 -0.07222 " pathEditMode="relative" rAng="0" ptsTypes="AA">
                                      <p:cBhvr>
                                        <p:cTn id="1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/>
      <p:bldP spid="11" grpId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8F4C7-3B05-4373-85C9-32597B38EE51}"/>
              </a:ext>
            </a:extLst>
          </p:cNvPr>
          <p:cNvSpPr/>
          <p:nvPr/>
        </p:nvSpPr>
        <p:spPr>
          <a:xfrm>
            <a:off x="0" y="0"/>
            <a:ext cx="12192000" cy="6983260"/>
          </a:xfrm>
          <a:prstGeom prst="rect">
            <a:avLst/>
          </a:prstGeom>
          <a:solidFill>
            <a:srgbClr val="A7B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Book page flip animation">
            <a:hlinkClick r:id="" action="ppaction://media"/>
            <a:extLst>
              <a:ext uri="{FF2B5EF4-FFF2-40B4-BE49-F238E27FC236}">
                <a16:creationId xmlns:a16="http://schemas.microsoft.com/office/drawing/2014/main" id="{971965F2-D9A8-4D3C-B1A1-8A9E9DD080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125260"/>
            <a:ext cx="4119671" cy="23173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Partial Circle 4">
            <a:extLst>
              <a:ext uri="{FF2B5EF4-FFF2-40B4-BE49-F238E27FC236}">
                <a16:creationId xmlns:a16="http://schemas.microsoft.com/office/drawing/2014/main" id="{FEA4FE28-8552-4BD2-B2A7-7A923491D95F}"/>
              </a:ext>
            </a:extLst>
          </p:cNvPr>
          <p:cNvSpPr/>
          <p:nvPr/>
        </p:nvSpPr>
        <p:spPr>
          <a:xfrm rot="3629241">
            <a:off x="-1098688" y="-989099"/>
            <a:ext cx="3907588" cy="4478473"/>
          </a:xfrm>
          <a:prstGeom prst="pie">
            <a:avLst>
              <a:gd name="adj1" fmla="val 36985"/>
              <a:gd name="adj2" fmla="val 16200000"/>
            </a:avLst>
          </a:prstGeom>
          <a:solidFill>
            <a:srgbClr val="A7B8D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AAA397-4ECA-46D2-8344-031C7EC718E1}"/>
              </a:ext>
            </a:extLst>
          </p:cNvPr>
          <p:cNvSpPr/>
          <p:nvPr/>
        </p:nvSpPr>
        <p:spPr>
          <a:xfrm rot="2031524">
            <a:off x="3285350" y="1089764"/>
            <a:ext cx="1315233" cy="2317315"/>
          </a:xfrm>
          <a:prstGeom prst="ellipse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D0D9A0-9865-4574-9A1F-02967334C5B9}"/>
              </a:ext>
            </a:extLst>
          </p:cNvPr>
          <p:cNvSpPr/>
          <p:nvPr/>
        </p:nvSpPr>
        <p:spPr>
          <a:xfrm>
            <a:off x="438639" y="2243909"/>
            <a:ext cx="1654628" cy="478109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D5E361-2AD0-451E-A04C-710963B8C2DD}"/>
              </a:ext>
            </a:extLst>
          </p:cNvPr>
          <p:cNvSpPr/>
          <p:nvPr/>
        </p:nvSpPr>
        <p:spPr>
          <a:xfrm rot="4544669">
            <a:off x="-490796" y="1320689"/>
            <a:ext cx="2668970" cy="728897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1E093-96D0-4B3B-9CD4-0F982C7CA3DE}"/>
              </a:ext>
            </a:extLst>
          </p:cNvPr>
          <p:cNvSpPr/>
          <p:nvPr/>
        </p:nvSpPr>
        <p:spPr>
          <a:xfrm rot="20072998">
            <a:off x="27792" y="516652"/>
            <a:ext cx="1654628" cy="555230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37FA-2558-41E5-A362-3992B1C29725}"/>
              </a:ext>
            </a:extLst>
          </p:cNvPr>
          <p:cNvSpPr/>
          <p:nvPr/>
        </p:nvSpPr>
        <p:spPr>
          <a:xfrm rot="3906377">
            <a:off x="247530" y="1682385"/>
            <a:ext cx="1654628" cy="428941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B72A4-BBFB-4B0A-B1E5-5DA2E8F8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18" y="493562"/>
            <a:ext cx="11936736" cy="7119884"/>
          </a:xfrm>
          <a:prstGeom prst="rect">
            <a:avLst/>
          </a:prstGeom>
        </p:spPr>
      </p:pic>
      <p:sp>
        <p:nvSpPr>
          <p:cNvPr id="11" name="Not Equal 10">
            <a:extLst>
              <a:ext uri="{FF2B5EF4-FFF2-40B4-BE49-F238E27FC236}">
                <a16:creationId xmlns:a16="http://schemas.microsoft.com/office/drawing/2014/main" id="{6BDD727A-10D9-4B76-BF96-EE7B6A2249F3}"/>
              </a:ext>
            </a:extLst>
          </p:cNvPr>
          <p:cNvSpPr/>
          <p:nvPr/>
        </p:nvSpPr>
        <p:spPr>
          <a:xfrm>
            <a:off x="0" y="6287589"/>
            <a:ext cx="809897" cy="445151"/>
          </a:xfrm>
          <a:prstGeom prst="mathNotEqual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1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2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2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49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</Words>
  <Application>Microsoft Office PowerPoint</Application>
  <PresentationFormat>Widescreen</PresentationFormat>
  <Paragraphs>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Will de Marvell</cp:lastModifiedBy>
  <cp:revision>15</cp:revision>
  <dcterms:created xsi:type="dcterms:W3CDTF">2018-01-10T13:16:57Z</dcterms:created>
  <dcterms:modified xsi:type="dcterms:W3CDTF">2018-01-15T20:44:23Z</dcterms:modified>
</cp:coreProperties>
</file>