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5" r:id="rId4"/>
    <p:sldId id="274" r:id="rId5"/>
    <p:sldId id="277" r:id="rId6"/>
    <p:sldId id="269" r:id="rId7"/>
    <p:sldId id="268" r:id="rId8"/>
    <p:sldId id="275" r:id="rId9"/>
    <p:sldId id="270" r:id="rId10"/>
    <p:sldId id="276" r:id="rId11"/>
    <p:sldId id="271" r:id="rId12"/>
    <p:sldId id="272" r:id="rId13"/>
    <p:sldId id="273" r:id="rId14"/>
    <p:sldId id="266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678"/>
    <a:srgbClr val="B7AAB1"/>
    <a:srgbClr val="A7B8D7"/>
    <a:srgbClr val="B6C4DE"/>
    <a:srgbClr val="728DBF"/>
    <a:srgbClr val="ACB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01E9-3050-4AE9-8FDF-A8C4CC1D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323AA-190F-45BC-A232-F75CD1D1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40329-E660-4D89-A4BB-E0E703D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13D9-969B-4B12-8949-2C6D48E0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6F2C-7A20-40FF-BF82-719351F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5B98-BAFD-45A0-A6C2-A1F250A1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1580-FEAD-4E86-B270-1A1C10409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612D-BDDC-446D-B0E5-7367E88F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1177-A361-4A28-9041-EEAE3A54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1FFE-2856-4A3B-8F77-B7B95B8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C5F91-A1E4-4132-9933-3D06D7425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24E7-455D-4D53-AB38-D8B454630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BBAF-DC59-4CA4-82AA-0FFB3DF4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DFB7-2E19-45B6-9CF9-65184B9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9428-01D4-4855-974A-03EC97E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0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D2D7-F38E-44A1-9F6B-E27D7776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9C2E-A472-4DE3-83C4-E800913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7D87-9F12-45D9-9FA2-606AE097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8767-EF12-49B3-B6D5-F45C2DF0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918D8-00A0-4665-BC2B-5A4D7B7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8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E79-11F8-4186-A77F-05A6F75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9D17-8008-47B5-9AF3-49D61BB6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F782-EDE9-480C-AA2E-455C86B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DAAE-C68C-4EFD-8AEB-3B220E41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1D8E-C9EB-4C2E-B839-B2A9732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BA30-0D50-4262-B4B6-B2F6543F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9FB1-296F-4E85-AC48-DABCBEF1C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5455-08BD-4892-959E-EFCEBBF86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4C171-533E-49EB-88B1-BD8E1005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9B0F-755E-4834-A977-1BEC7D5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50C0-0EE6-450B-A5A6-18BA277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88A4-248F-443E-BA49-F9260912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72E3-97D5-45FF-8615-5177D4217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D758E-5D5C-4125-8C8B-BC8C007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EC95B-60A6-47AD-BE59-6F7CDC7A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B17ED0-7C57-41AE-8D67-DB8C4575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45A2-0043-42A9-9F54-91BE57A1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D796-3648-449A-AA9A-78C6413F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2D52-206A-4454-ADD2-E4920C81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E48-2AEE-4974-BBEF-A398EA6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A38A-E116-4C6C-B0F9-7489EB1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41453-51A7-476F-A8AB-B041155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49602-6983-4C0B-8007-97B9B689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C4CC4-13CA-49B5-ADFC-4EF4DF10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C483C-9362-4356-AF31-3079368F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48E3-0B8A-4E8B-B66E-F7904D8F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4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F928-ACB6-4E8D-9BA0-07AA631C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6463-8405-45CD-8D8C-C2E505E6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CAEB-5D81-4C55-B9A3-9711EF16C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A9A6-8BB9-4A3C-8060-71CE8D7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D4A5-0836-4BE6-842B-15C763B8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23B5-595A-47EE-B519-DD45F655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8BF9-C07D-4F8D-ABF3-A0B52CB9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498A5-50D0-4AE3-B1D9-749155743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7432-5193-4FF1-BA6A-EBBB90A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470E9-74FB-4F14-AF81-E672B375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536E-5643-46FA-8864-924C1F48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8FC5-FE59-414D-BE13-99720B8A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F96E7-8F60-45FE-9D5F-6B1A7439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05A6-AF8E-4C9C-8413-74037D95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C9CD-858A-4124-88DD-C0276D5E3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7159-0C9C-455E-AFB5-97DE30CBE32A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3BA02-F29A-4ADF-B879-206F2F0E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128E-FC7F-4B75-81F7-CED23632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4C89-CFB4-46DF-A707-C531D72AE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7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54" t="9629" r="18506" b="9260"/>
          <a:stretch/>
        </p:blipFill>
        <p:spPr>
          <a:xfrm>
            <a:off x="3009900" y="660400"/>
            <a:ext cx="6908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2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63114"/>
          <a:stretch/>
        </p:blipFill>
        <p:spPr>
          <a:xfrm>
            <a:off x="2565400" y="4127500"/>
            <a:ext cx="3672012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27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62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3D554-CC0B-4750-B42E-59076899D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40" t="40807" r="18071" b="8901"/>
          <a:stretch/>
        </p:blipFill>
        <p:spPr>
          <a:xfrm>
            <a:off x="2919368" y="4345497"/>
            <a:ext cx="3481431" cy="1749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4B44EB-2ABF-4ABC-9D14-00EB5DA64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9958" flipH="1">
            <a:off x="2376587" y="2020475"/>
            <a:ext cx="339806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962BC-CC59-4F5D-B0AC-6AC24975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62141">
            <a:off x="2871695" y="2548932"/>
            <a:ext cx="3563261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11CA3-9727-4B9B-8535-AF5F69629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9" t="9086" r="18625" b="65380"/>
          <a:stretch/>
        </p:blipFill>
        <p:spPr>
          <a:xfrm rot="412767" flipH="1">
            <a:off x="3112317" y="2827088"/>
            <a:ext cx="3539195" cy="897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69F85-FC4E-4A5B-B6F1-8D49425BAF4E}"/>
              </a:ext>
            </a:extLst>
          </p:cNvPr>
          <p:cNvSpPr/>
          <p:nvPr/>
        </p:nvSpPr>
        <p:spPr>
          <a:xfrm rot="452142">
            <a:off x="4175164" y="2701255"/>
            <a:ext cx="2353935" cy="19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865B1C4B-F221-4EBF-BD59-70F5C7122E25}"/>
              </a:ext>
            </a:extLst>
          </p:cNvPr>
          <p:cNvSpPr/>
          <p:nvPr/>
        </p:nvSpPr>
        <p:spPr>
          <a:xfrm rot="1547154">
            <a:off x="2883509" y="2829927"/>
            <a:ext cx="453005" cy="134223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2BB8F-0307-4BC2-8BF8-F8E71F25745C}"/>
              </a:ext>
            </a:extLst>
          </p:cNvPr>
          <p:cNvSpPr/>
          <p:nvPr/>
        </p:nvSpPr>
        <p:spPr>
          <a:xfrm>
            <a:off x="3662363" y="357028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5859-A378-4057-ADAF-C72924E11E9A}"/>
              </a:ext>
            </a:extLst>
          </p:cNvPr>
          <p:cNvSpPr/>
          <p:nvPr/>
        </p:nvSpPr>
        <p:spPr>
          <a:xfrm>
            <a:off x="3766784" y="358260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A962BC-CC59-4F5D-B0AC-6AC24975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362141">
            <a:off x="2871695" y="2548932"/>
            <a:ext cx="3563261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11CA3-9727-4B9B-8535-AF5F69629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9" t="9086" r="18625" b="65380"/>
          <a:stretch/>
        </p:blipFill>
        <p:spPr>
          <a:xfrm rot="412767" flipH="1">
            <a:off x="3112317" y="2827088"/>
            <a:ext cx="3539195" cy="8976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69F85-FC4E-4A5B-B6F1-8D49425BAF4E}"/>
              </a:ext>
            </a:extLst>
          </p:cNvPr>
          <p:cNvSpPr/>
          <p:nvPr/>
        </p:nvSpPr>
        <p:spPr>
          <a:xfrm rot="452142">
            <a:off x="4175164" y="2701255"/>
            <a:ext cx="2353935" cy="19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865B1C4B-F221-4EBF-BD59-70F5C7122E25}"/>
              </a:ext>
            </a:extLst>
          </p:cNvPr>
          <p:cNvSpPr/>
          <p:nvPr/>
        </p:nvSpPr>
        <p:spPr>
          <a:xfrm rot="1547154">
            <a:off x="2883509" y="2829927"/>
            <a:ext cx="453005" cy="1342239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52BB8F-0307-4BC2-8BF8-F8E71F25745C}"/>
              </a:ext>
            </a:extLst>
          </p:cNvPr>
          <p:cNvSpPr/>
          <p:nvPr/>
        </p:nvSpPr>
        <p:spPr>
          <a:xfrm>
            <a:off x="3662363" y="3570288"/>
            <a:ext cx="109537" cy="376237"/>
          </a:xfrm>
          <a:prstGeom prst="rect">
            <a:avLst/>
          </a:prstGeom>
          <a:solidFill>
            <a:srgbClr val="B7AAB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5859-A378-4057-ADAF-C72924E11E9A}"/>
              </a:ext>
            </a:extLst>
          </p:cNvPr>
          <p:cNvSpPr/>
          <p:nvPr/>
        </p:nvSpPr>
        <p:spPr>
          <a:xfrm>
            <a:off x="3766784" y="3582608"/>
            <a:ext cx="109537" cy="376237"/>
          </a:xfrm>
          <a:prstGeom prst="rect">
            <a:avLst/>
          </a:prstGeom>
          <a:solidFill>
            <a:srgbClr val="716678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8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2B346-A86E-4A67-A734-79EBC6D3F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9"/>
          <a:stretch/>
        </p:blipFill>
        <p:spPr>
          <a:xfrm>
            <a:off x="4303620" y="2114026"/>
            <a:ext cx="3584759" cy="28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6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4" t="9629" r="18506" b="9260"/>
          <a:stretch/>
        </p:blipFill>
        <p:spPr>
          <a:xfrm>
            <a:off x="3009900" y="2146300"/>
            <a:ext cx="5063299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5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86428FAE-DC08-4483-B8D1-A6419328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8" y="0"/>
            <a:ext cx="122842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7E93-AE4C-4317-B492-75A70795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4" y="3544389"/>
            <a:ext cx="2825135" cy="10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1B60D-B387-4DE7-A1ED-09031150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85" y="2740973"/>
            <a:ext cx="2092882" cy="2963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B9F63C-BA6B-4D13-8C3A-E09A784C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35" y="2740973"/>
            <a:ext cx="2091109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63799"/>
          <a:stretch/>
        </p:blipFill>
        <p:spPr>
          <a:xfrm>
            <a:off x="812800" y="3334813"/>
            <a:ext cx="3672012" cy="1732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26" y="2186105"/>
            <a:ext cx="3574578" cy="2881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08597-30D5-488E-9B5E-610F8F68B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20" y="499927"/>
            <a:ext cx="3584759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701800" y="2540000"/>
            <a:ext cx="3672012" cy="3802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26" y="2186105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C3FEF-7685-4384-A419-D76FA359F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9"/>
          <a:stretch/>
        </p:blipFill>
        <p:spPr>
          <a:xfrm>
            <a:off x="252320" y="3879326"/>
            <a:ext cx="3584759" cy="28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203200" y="3055413"/>
            <a:ext cx="3672012" cy="38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37C9C-5434-4683-9BD1-57208427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4043917"/>
            <a:ext cx="3574578" cy="28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100668" y="3072191"/>
            <a:ext cx="3672012" cy="380258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A529A35-237C-489C-9BED-8CBB700D961B}"/>
              </a:ext>
            </a:extLst>
          </p:cNvPr>
          <p:cNvSpPr/>
          <p:nvPr/>
        </p:nvSpPr>
        <p:spPr>
          <a:xfrm>
            <a:off x="4953000" y="780260"/>
            <a:ext cx="6311900" cy="4550306"/>
          </a:xfrm>
          <a:prstGeom prst="wedgeEllipseCallout">
            <a:avLst>
              <a:gd name="adj1" fmla="val -97371"/>
              <a:gd name="adj2" fmla="val 45315"/>
            </a:avLst>
          </a:prstGeom>
          <a:effectLst>
            <a:glow rad="1409700">
              <a:schemeClr val="accent4">
                <a:satMod val="175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effectLst>
                  <a:glow rad="368300">
                    <a:schemeClr val="accent4">
                      <a:satMod val="175000"/>
                    </a:schemeClr>
                  </a:glow>
                </a:effectLst>
              </a:rPr>
              <a:t>WORDS TO LEARN…</a:t>
            </a:r>
          </a:p>
        </p:txBody>
      </p:sp>
    </p:spTree>
    <p:extLst>
      <p:ext uri="{BB962C8B-B14F-4D97-AF65-F5344CB8AC3E}">
        <p14:creationId xmlns:p14="http://schemas.microsoft.com/office/powerpoint/2010/main" val="40166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1705B-95ED-47B7-873F-91D6C9B9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t="20544"/>
          <a:stretch/>
        </p:blipFill>
        <p:spPr>
          <a:xfrm>
            <a:off x="68976" y="3055413"/>
            <a:ext cx="3672012" cy="38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21</cp:revision>
  <dcterms:created xsi:type="dcterms:W3CDTF">2018-01-10T13:16:57Z</dcterms:created>
  <dcterms:modified xsi:type="dcterms:W3CDTF">2019-07-23T09:49:07Z</dcterms:modified>
</cp:coreProperties>
</file>