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61828-FF68-4CC2-B0CD-438EADCC7A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A3D1DD-C1EA-4F7E-9E48-F32076C80D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90FA8-55C4-4BE0-AACF-39889244E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8F33-3368-4537-9A81-1101D541B505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AD6CD-C7B9-4447-ACB6-6E4D46F03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B601D-CE7B-47B1-8FBA-C67EB4472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ADC5-9E1E-4066-83FF-8A9E61D20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474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2C3A2-0C71-44E8-BA3D-7C43EF668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8ECCE7-BCD8-4F53-859F-3716D32BB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725C2-1E6B-4CE0-9ED5-C471F4C81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8F33-3368-4537-9A81-1101D541B505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CF245-C919-4697-B3DC-28F173730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81697-83EF-4AD7-9C00-9DEBBC7FB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ADC5-9E1E-4066-83FF-8A9E61D20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189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58A640-F2CC-47E0-AA5C-E482BA2EF1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4B148C-66C7-4CFC-883C-9C24009BA6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8160E-6EB5-4EB0-9F2C-91235D7EA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8F33-3368-4537-9A81-1101D541B505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7010F-3945-48AF-B5A1-A86DBC235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4A0F7-8E3A-4296-8A77-BC7D19918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ADC5-9E1E-4066-83FF-8A9E61D20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79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7450D-04C5-4DB1-A0EE-B87A05DF5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719E6-6C91-4374-9C47-E55E18DE9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A24BE-1B53-42DE-8570-F3B02B150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8F33-3368-4537-9A81-1101D541B505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9F681-1F1B-4552-AD88-699ACBFA6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ACCF6-A7AA-4FFB-B7FD-88A860B73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ADC5-9E1E-4066-83FF-8A9E61D20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683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70AD0-95C8-45FA-A0CA-30F911A3B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6B8D3D-A9A0-4828-8C48-BC81CA208E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5ED13F-78BD-4D7A-952F-6E30D163C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8F33-3368-4537-9A81-1101D541B505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E330C-DA77-49A2-B5DB-BA0F70102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3D6-E8F0-4B9A-9EF8-B8DEB188B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ADC5-9E1E-4066-83FF-8A9E61D20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280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C91D8-6571-449D-89BF-6ACCD3D52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2A41C-79F7-4ECC-9BBF-44738D8413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53BB31-5BF3-4684-AF08-E371821C4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3B3111-09B3-4B91-81BF-355286C21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8F33-3368-4537-9A81-1101D541B505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50064D-73ED-4208-987F-261BEF847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8210C0-5670-4A5D-92B8-5B5D5237B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ADC5-9E1E-4066-83FF-8A9E61D20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716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202C-66DE-4F32-B66D-48675AA12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5D936-EED8-4281-9D70-9F5815F94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15A8A8-6463-4C1F-8F9F-C453F2167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3DACC8-9CD5-4E9B-98AD-0E7106C1C3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ADA740-7492-4A61-8D5C-986B02DC5A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1B63DC-3FF6-4EAB-827D-9AAE8F9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8F33-3368-4537-9A81-1101D541B505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11CEBC-570E-4EEF-BBED-68EE8BC25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7A9DC5-43E5-4DAE-AC53-8CCBA40F2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ADC5-9E1E-4066-83FF-8A9E61D20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24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7F256-ADAC-41C5-BAAD-242F2F16A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8CDDC3-990C-4F87-822D-51DA39B72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8F33-3368-4537-9A81-1101D541B505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0E3AA1-E8E4-4F8C-8EA6-20E67A569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4E4433-05F4-4555-B4C2-780F7DDBE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ADC5-9E1E-4066-83FF-8A9E61D20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757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7A54AF-5E29-424F-9AFC-06AD8641C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8F33-3368-4537-9A81-1101D541B505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B3C5EC-E57F-4055-BA97-E846B70D1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7A9B3F-7996-4FCF-B11C-3174A5079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ADC5-9E1E-4066-83FF-8A9E61D20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506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5CE0D-E210-406B-BCCF-605F9F92A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87439-3BF6-440F-AF66-351414E67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EF0F94-8043-4DD4-8B93-680707AFE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5C7D89-D9AA-4B88-A2FD-AAE875E1F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8F33-3368-4537-9A81-1101D541B505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F5041D-A959-4145-B18C-32CD5C541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EE4FD-8A22-4A82-B717-4D4739A39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ADC5-9E1E-4066-83FF-8A9E61D20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944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2E278-9A9D-4B55-97D2-2F4F47806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333422-A169-4B0F-9002-82730D46E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10005A-3C7C-47D6-9F5C-4A87F406DC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AC5810-4EE5-4092-88B5-211581A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8F33-3368-4537-9A81-1101D541B505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F33110-5954-42C3-AA77-406527DC9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D32B88-40F2-41CA-A80B-7C7119C35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ADC5-9E1E-4066-83FF-8A9E61D20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659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BD8FAC-6C8E-4A49-9084-69D4D49DF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8E61AF-1AB5-4AEF-8015-0A3147AA6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D8774-C463-4084-BE89-84EB0B8331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98F33-3368-4537-9A81-1101D541B505}" type="datetimeFigureOut">
              <a:rPr lang="en-GB" smtClean="0"/>
              <a:t>31/07/2020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7D4975-3CC4-455D-9E91-B7738AA1B2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D170A-0E38-465E-B9F9-A57D8FEB01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3ADC5-9E1E-4066-83FF-8A9E61D20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4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9E9043A-0082-4BBD-AA0C-AA43558FE0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305" y="983676"/>
            <a:ext cx="5642295" cy="5022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523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4</cp:revision>
  <dcterms:created xsi:type="dcterms:W3CDTF">2020-07-31T19:58:14Z</dcterms:created>
  <dcterms:modified xsi:type="dcterms:W3CDTF">2020-07-31T20:12:27Z</dcterms:modified>
</cp:coreProperties>
</file>