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0" r:id="rId3"/>
    <p:sldId id="281" r:id="rId4"/>
    <p:sldId id="299" r:id="rId5"/>
    <p:sldId id="982" r:id="rId6"/>
    <p:sldId id="983" r:id="rId7"/>
    <p:sldId id="1044" r:id="rId8"/>
    <p:sldId id="1045" r:id="rId9"/>
    <p:sldId id="957" r:id="rId10"/>
    <p:sldId id="1025" r:id="rId11"/>
    <p:sldId id="969" r:id="rId12"/>
    <p:sldId id="985" r:id="rId13"/>
    <p:sldId id="1032" r:id="rId14"/>
    <p:sldId id="1050" r:id="rId15"/>
    <p:sldId id="1047" r:id="rId16"/>
    <p:sldId id="978" r:id="rId17"/>
    <p:sldId id="990" r:id="rId18"/>
    <p:sldId id="979" r:id="rId19"/>
    <p:sldId id="1026" r:id="rId20"/>
    <p:sldId id="1051" r:id="rId21"/>
    <p:sldId id="1015" r:id="rId22"/>
    <p:sldId id="1023" r:id="rId23"/>
    <p:sldId id="1022" r:id="rId24"/>
    <p:sldId id="1059" r:id="rId25"/>
    <p:sldId id="1027" r:id="rId26"/>
    <p:sldId id="1053" r:id="rId27"/>
    <p:sldId id="1058" r:id="rId28"/>
    <p:sldId id="1039" r:id="rId29"/>
    <p:sldId id="1056" r:id="rId30"/>
    <p:sldId id="1057" r:id="rId31"/>
    <p:sldId id="1004" r:id="rId32"/>
    <p:sldId id="1016" r:id="rId33"/>
    <p:sldId id="971" r:id="rId34"/>
    <p:sldId id="1060" r:id="rId35"/>
    <p:sldId id="106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48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 de Marvell" initials="WdM" lastIdx="1" clrIdx="0">
    <p:extLst>
      <p:ext uri="{19B8F6BF-5375-455C-9EA6-DF929625EA0E}">
        <p15:presenceInfo xmlns:p15="http://schemas.microsoft.com/office/powerpoint/2012/main" userId="ea5619ddd2c112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2F2F2"/>
    <a:srgbClr val="C7C7C7"/>
    <a:srgbClr val="70AD47"/>
    <a:srgbClr val="0065B0"/>
    <a:srgbClr val="0604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111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77" y="581"/>
      </p:cViewPr>
      <p:guideLst>
        <p:guide orient="horz" pos="2115"/>
        <p:guide pos="4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D58F30-C944-474F-9E96-2C3FFB32C840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FD241CC7-7F34-4503-B1A0-E448209B7350}">
      <dgm:prSet phldrT="[Text]"/>
      <dgm:spPr/>
      <dgm:t>
        <a:bodyPr/>
        <a:lstStyle/>
        <a:p>
          <a:r>
            <a:rPr lang="en-GB" b="1" dirty="0">
              <a:effectLst>
                <a:glow rad="1117600">
                  <a:schemeClr val="bg1"/>
                </a:glow>
              </a:effectLst>
            </a:rPr>
            <a:t>PLAN</a:t>
          </a:r>
        </a:p>
      </dgm:t>
    </dgm:pt>
    <dgm:pt modelId="{01EFA7DA-7944-42D4-AA0F-D562EB2931C3}" type="parTrans" cxnId="{124AE7C9-CDDA-4D90-82E0-9A510B8D723F}">
      <dgm:prSet/>
      <dgm:spPr/>
      <dgm:t>
        <a:bodyPr/>
        <a:lstStyle/>
        <a:p>
          <a:endParaRPr lang="en-GB"/>
        </a:p>
      </dgm:t>
    </dgm:pt>
    <dgm:pt modelId="{DA9BD866-D939-4606-9D03-DC151FD4CAB0}" type="sibTrans" cxnId="{124AE7C9-CDDA-4D90-82E0-9A510B8D723F}">
      <dgm:prSet/>
      <dgm:spPr/>
      <dgm:t>
        <a:bodyPr/>
        <a:lstStyle/>
        <a:p>
          <a:endParaRPr lang="en-GB"/>
        </a:p>
      </dgm:t>
    </dgm:pt>
    <dgm:pt modelId="{97980B27-32B8-4730-BF19-BAA360F30BBB}">
      <dgm:prSet phldrT="[Text]"/>
      <dgm:spPr/>
      <dgm:t>
        <a:bodyPr/>
        <a:lstStyle/>
        <a:p>
          <a:r>
            <a:rPr lang="en-GB" b="1" dirty="0">
              <a:effectLst>
                <a:glow rad="1117600">
                  <a:schemeClr val="bg1"/>
                </a:glow>
              </a:effectLst>
            </a:rPr>
            <a:t>ARRANGE</a:t>
          </a:r>
        </a:p>
      </dgm:t>
    </dgm:pt>
    <dgm:pt modelId="{147ED145-2D4C-4E79-982D-0CFA7B32D157}" type="parTrans" cxnId="{B5400840-D70F-436D-A441-425440A0A3BD}">
      <dgm:prSet/>
      <dgm:spPr/>
      <dgm:t>
        <a:bodyPr/>
        <a:lstStyle/>
        <a:p>
          <a:endParaRPr lang="en-GB"/>
        </a:p>
      </dgm:t>
    </dgm:pt>
    <dgm:pt modelId="{971A928D-6113-4AAF-96BE-B31A64EF0A37}" type="sibTrans" cxnId="{B5400840-D70F-436D-A441-425440A0A3BD}">
      <dgm:prSet/>
      <dgm:spPr/>
      <dgm:t>
        <a:bodyPr/>
        <a:lstStyle/>
        <a:p>
          <a:endParaRPr lang="en-GB"/>
        </a:p>
      </dgm:t>
    </dgm:pt>
    <dgm:pt modelId="{9E069F97-E61B-40B0-A685-506503BBA4D2}">
      <dgm:prSet phldrT="[Text]"/>
      <dgm:spPr/>
      <dgm:t>
        <a:bodyPr/>
        <a:lstStyle/>
        <a:p>
          <a:r>
            <a:rPr lang="en-GB" b="1" dirty="0">
              <a:effectLst>
                <a:glow rad="1117600">
                  <a:schemeClr val="bg1"/>
                </a:glow>
              </a:effectLst>
            </a:rPr>
            <a:t>INTEND</a:t>
          </a:r>
        </a:p>
      </dgm:t>
    </dgm:pt>
    <dgm:pt modelId="{7CE5D4AE-EABC-4B9E-8DA4-82EC676D9EE0}" type="parTrans" cxnId="{1BE2FF86-BECD-41E6-A367-7CFC8D33C8F4}">
      <dgm:prSet/>
      <dgm:spPr/>
      <dgm:t>
        <a:bodyPr/>
        <a:lstStyle/>
        <a:p>
          <a:endParaRPr lang="en-GB"/>
        </a:p>
      </dgm:t>
    </dgm:pt>
    <dgm:pt modelId="{BA0B5120-58E7-4DB7-BE2A-D68D9B6AAB57}" type="sibTrans" cxnId="{1BE2FF86-BECD-41E6-A367-7CFC8D33C8F4}">
      <dgm:prSet/>
      <dgm:spPr/>
      <dgm:t>
        <a:bodyPr/>
        <a:lstStyle/>
        <a:p>
          <a:endParaRPr lang="en-GB"/>
        </a:p>
      </dgm:t>
    </dgm:pt>
    <dgm:pt modelId="{70E1342E-BC64-49A2-A7ED-4C5C1EFC3102}" type="pres">
      <dgm:prSet presAssocID="{8AD58F30-C944-474F-9E96-2C3FFB32C840}" presName="Name0" presStyleCnt="0">
        <dgm:presLayoutVars>
          <dgm:chMax val="7"/>
          <dgm:dir/>
          <dgm:resizeHandles val="exact"/>
        </dgm:presLayoutVars>
      </dgm:prSet>
      <dgm:spPr/>
    </dgm:pt>
    <dgm:pt modelId="{9EDD9BA9-FD69-42A8-97E3-FB854F9DB90E}" type="pres">
      <dgm:prSet presAssocID="{8AD58F30-C944-474F-9E96-2C3FFB32C840}" presName="ellipse1" presStyleLbl="vennNode1" presStyleIdx="0" presStyleCnt="3" custLinFactNeighborX="7367">
        <dgm:presLayoutVars>
          <dgm:bulletEnabled val="1"/>
        </dgm:presLayoutVars>
      </dgm:prSet>
      <dgm:spPr/>
    </dgm:pt>
    <dgm:pt modelId="{4756865E-9BA2-4679-AF97-8DE543E2F7D1}" type="pres">
      <dgm:prSet presAssocID="{8AD58F30-C944-474F-9E96-2C3FFB32C840}" presName="ellipse2" presStyleLbl="vennNode1" presStyleIdx="1" presStyleCnt="3">
        <dgm:presLayoutVars>
          <dgm:bulletEnabled val="1"/>
        </dgm:presLayoutVars>
      </dgm:prSet>
      <dgm:spPr/>
    </dgm:pt>
    <dgm:pt modelId="{4C03E871-2BB0-464A-BE23-5859F5ECB172}" type="pres">
      <dgm:prSet presAssocID="{8AD58F30-C944-474F-9E96-2C3FFB32C840}" presName="ellipse3" presStyleLbl="vennNode1" presStyleIdx="2" presStyleCnt="3" custLinFactNeighborX="-13060" custLinFactNeighborY="-3014">
        <dgm:presLayoutVars>
          <dgm:bulletEnabled val="1"/>
        </dgm:presLayoutVars>
      </dgm:prSet>
      <dgm:spPr/>
    </dgm:pt>
  </dgm:ptLst>
  <dgm:cxnLst>
    <dgm:cxn modelId="{048AA433-2E64-4608-9F1C-F9BBC9F68010}" type="presOf" srcId="{97980B27-32B8-4730-BF19-BAA360F30BBB}" destId="{4756865E-9BA2-4679-AF97-8DE543E2F7D1}" srcOrd="0" destOrd="0" presId="urn:microsoft.com/office/officeart/2005/8/layout/rings+Icon"/>
    <dgm:cxn modelId="{B5400840-D70F-436D-A441-425440A0A3BD}" srcId="{8AD58F30-C944-474F-9E96-2C3FFB32C840}" destId="{97980B27-32B8-4730-BF19-BAA360F30BBB}" srcOrd="1" destOrd="0" parTransId="{147ED145-2D4C-4E79-982D-0CFA7B32D157}" sibTransId="{971A928D-6113-4AAF-96BE-B31A64EF0A37}"/>
    <dgm:cxn modelId="{98B0C264-3CA1-4BF2-8E51-4F4378C7E32C}" type="presOf" srcId="{9E069F97-E61B-40B0-A685-506503BBA4D2}" destId="{4C03E871-2BB0-464A-BE23-5859F5ECB172}" srcOrd="0" destOrd="0" presId="urn:microsoft.com/office/officeart/2005/8/layout/rings+Icon"/>
    <dgm:cxn modelId="{04DD037A-CCFF-4CA4-9CF1-CCA7812D5B57}" type="presOf" srcId="{FD241CC7-7F34-4503-B1A0-E448209B7350}" destId="{9EDD9BA9-FD69-42A8-97E3-FB854F9DB90E}" srcOrd="0" destOrd="0" presId="urn:microsoft.com/office/officeart/2005/8/layout/rings+Icon"/>
    <dgm:cxn modelId="{1BE2FF86-BECD-41E6-A367-7CFC8D33C8F4}" srcId="{8AD58F30-C944-474F-9E96-2C3FFB32C840}" destId="{9E069F97-E61B-40B0-A685-506503BBA4D2}" srcOrd="2" destOrd="0" parTransId="{7CE5D4AE-EABC-4B9E-8DA4-82EC676D9EE0}" sibTransId="{BA0B5120-58E7-4DB7-BE2A-D68D9B6AAB57}"/>
    <dgm:cxn modelId="{124AE7C9-CDDA-4D90-82E0-9A510B8D723F}" srcId="{8AD58F30-C944-474F-9E96-2C3FFB32C840}" destId="{FD241CC7-7F34-4503-B1A0-E448209B7350}" srcOrd="0" destOrd="0" parTransId="{01EFA7DA-7944-42D4-AA0F-D562EB2931C3}" sibTransId="{DA9BD866-D939-4606-9D03-DC151FD4CAB0}"/>
    <dgm:cxn modelId="{644A3CE9-F88C-459B-B958-2A5E24927D61}" type="presOf" srcId="{8AD58F30-C944-474F-9E96-2C3FFB32C840}" destId="{70E1342E-BC64-49A2-A7ED-4C5C1EFC3102}" srcOrd="0" destOrd="0" presId="urn:microsoft.com/office/officeart/2005/8/layout/rings+Icon"/>
    <dgm:cxn modelId="{99613644-BEE1-4F65-9281-DF1E7020BDC0}" type="presParOf" srcId="{70E1342E-BC64-49A2-A7ED-4C5C1EFC3102}" destId="{9EDD9BA9-FD69-42A8-97E3-FB854F9DB90E}" srcOrd="0" destOrd="0" presId="urn:microsoft.com/office/officeart/2005/8/layout/rings+Icon"/>
    <dgm:cxn modelId="{257EDEDC-8B88-463B-83DA-7EE655DB5972}" type="presParOf" srcId="{70E1342E-BC64-49A2-A7ED-4C5C1EFC3102}" destId="{4756865E-9BA2-4679-AF97-8DE543E2F7D1}" srcOrd="1" destOrd="0" presId="urn:microsoft.com/office/officeart/2005/8/layout/rings+Icon"/>
    <dgm:cxn modelId="{E971DFA7-6A89-4136-A8B8-4A9DF5F1F693}" type="presParOf" srcId="{70E1342E-BC64-49A2-A7ED-4C5C1EFC3102}" destId="{4C03E871-2BB0-464A-BE23-5859F5ECB172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D58F30-C944-474F-9E96-2C3FFB32C840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FD241CC7-7F34-4503-B1A0-E448209B7350}">
      <dgm:prSet phldrT="[Text]"/>
      <dgm:spPr/>
      <dgm:t>
        <a:bodyPr/>
        <a:lstStyle/>
        <a:p>
          <a:r>
            <a:rPr lang="en-GB" b="1" dirty="0">
              <a:effectLst>
                <a:glow rad="1117600">
                  <a:schemeClr val="bg1"/>
                </a:glow>
              </a:effectLst>
            </a:rPr>
            <a:t>PLAN</a:t>
          </a:r>
        </a:p>
      </dgm:t>
    </dgm:pt>
    <dgm:pt modelId="{01EFA7DA-7944-42D4-AA0F-D562EB2931C3}" type="parTrans" cxnId="{124AE7C9-CDDA-4D90-82E0-9A510B8D723F}">
      <dgm:prSet/>
      <dgm:spPr/>
      <dgm:t>
        <a:bodyPr/>
        <a:lstStyle/>
        <a:p>
          <a:endParaRPr lang="en-GB"/>
        </a:p>
      </dgm:t>
    </dgm:pt>
    <dgm:pt modelId="{DA9BD866-D939-4606-9D03-DC151FD4CAB0}" type="sibTrans" cxnId="{124AE7C9-CDDA-4D90-82E0-9A510B8D723F}">
      <dgm:prSet/>
      <dgm:spPr/>
      <dgm:t>
        <a:bodyPr/>
        <a:lstStyle/>
        <a:p>
          <a:endParaRPr lang="en-GB"/>
        </a:p>
      </dgm:t>
    </dgm:pt>
    <dgm:pt modelId="{97980B27-32B8-4730-BF19-BAA360F30BBB}">
      <dgm:prSet phldrT="[Text]"/>
      <dgm:spPr/>
      <dgm:t>
        <a:bodyPr/>
        <a:lstStyle/>
        <a:p>
          <a:r>
            <a:rPr lang="en-GB" b="1" dirty="0">
              <a:effectLst>
                <a:glow rad="1117600">
                  <a:schemeClr val="bg1"/>
                </a:glow>
              </a:effectLst>
            </a:rPr>
            <a:t>ARRANGE</a:t>
          </a:r>
        </a:p>
      </dgm:t>
    </dgm:pt>
    <dgm:pt modelId="{147ED145-2D4C-4E79-982D-0CFA7B32D157}" type="parTrans" cxnId="{B5400840-D70F-436D-A441-425440A0A3BD}">
      <dgm:prSet/>
      <dgm:spPr/>
      <dgm:t>
        <a:bodyPr/>
        <a:lstStyle/>
        <a:p>
          <a:endParaRPr lang="en-GB"/>
        </a:p>
      </dgm:t>
    </dgm:pt>
    <dgm:pt modelId="{971A928D-6113-4AAF-96BE-B31A64EF0A37}" type="sibTrans" cxnId="{B5400840-D70F-436D-A441-425440A0A3BD}">
      <dgm:prSet/>
      <dgm:spPr/>
      <dgm:t>
        <a:bodyPr/>
        <a:lstStyle/>
        <a:p>
          <a:endParaRPr lang="en-GB"/>
        </a:p>
      </dgm:t>
    </dgm:pt>
    <dgm:pt modelId="{9E069F97-E61B-40B0-A685-506503BBA4D2}">
      <dgm:prSet phldrT="[Text]"/>
      <dgm:spPr/>
      <dgm:t>
        <a:bodyPr/>
        <a:lstStyle/>
        <a:p>
          <a:r>
            <a:rPr lang="en-GB" b="1" dirty="0">
              <a:effectLst>
                <a:glow rad="1117600">
                  <a:schemeClr val="bg1"/>
                </a:glow>
              </a:effectLst>
            </a:rPr>
            <a:t>INTEND</a:t>
          </a:r>
        </a:p>
      </dgm:t>
    </dgm:pt>
    <dgm:pt modelId="{7CE5D4AE-EABC-4B9E-8DA4-82EC676D9EE0}" type="parTrans" cxnId="{1BE2FF86-BECD-41E6-A367-7CFC8D33C8F4}">
      <dgm:prSet/>
      <dgm:spPr/>
      <dgm:t>
        <a:bodyPr/>
        <a:lstStyle/>
        <a:p>
          <a:endParaRPr lang="en-GB"/>
        </a:p>
      </dgm:t>
    </dgm:pt>
    <dgm:pt modelId="{BA0B5120-58E7-4DB7-BE2A-D68D9B6AAB57}" type="sibTrans" cxnId="{1BE2FF86-BECD-41E6-A367-7CFC8D33C8F4}">
      <dgm:prSet/>
      <dgm:spPr/>
      <dgm:t>
        <a:bodyPr/>
        <a:lstStyle/>
        <a:p>
          <a:endParaRPr lang="en-GB"/>
        </a:p>
      </dgm:t>
    </dgm:pt>
    <dgm:pt modelId="{70E1342E-BC64-49A2-A7ED-4C5C1EFC3102}" type="pres">
      <dgm:prSet presAssocID="{8AD58F30-C944-474F-9E96-2C3FFB32C840}" presName="Name0" presStyleCnt="0">
        <dgm:presLayoutVars>
          <dgm:chMax val="7"/>
          <dgm:dir/>
          <dgm:resizeHandles val="exact"/>
        </dgm:presLayoutVars>
      </dgm:prSet>
      <dgm:spPr/>
    </dgm:pt>
    <dgm:pt modelId="{9EDD9BA9-FD69-42A8-97E3-FB854F9DB90E}" type="pres">
      <dgm:prSet presAssocID="{8AD58F30-C944-474F-9E96-2C3FFB32C840}" presName="ellipse1" presStyleLbl="vennNode1" presStyleIdx="0" presStyleCnt="3" custLinFactNeighborX="7367">
        <dgm:presLayoutVars>
          <dgm:bulletEnabled val="1"/>
        </dgm:presLayoutVars>
      </dgm:prSet>
      <dgm:spPr/>
    </dgm:pt>
    <dgm:pt modelId="{4756865E-9BA2-4679-AF97-8DE543E2F7D1}" type="pres">
      <dgm:prSet presAssocID="{8AD58F30-C944-474F-9E96-2C3FFB32C840}" presName="ellipse2" presStyleLbl="vennNode1" presStyleIdx="1" presStyleCnt="3">
        <dgm:presLayoutVars>
          <dgm:bulletEnabled val="1"/>
        </dgm:presLayoutVars>
      </dgm:prSet>
      <dgm:spPr/>
    </dgm:pt>
    <dgm:pt modelId="{4C03E871-2BB0-464A-BE23-5859F5ECB172}" type="pres">
      <dgm:prSet presAssocID="{8AD58F30-C944-474F-9E96-2C3FFB32C840}" presName="ellipse3" presStyleLbl="vennNode1" presStyleIdx="2" presStyleCnt="3" custLinFactNeighborX="-13060" custLinFactNeighborY="-3014">
        <dgm:presLayoutVars>
          <dgm:bulletEnabled val="1"/>
        </dgm:presLayoutVars>
      </dgm:prSet>
      <dgm:spPr/>
    </dgm:pt>
  </dgm:ptLst>
  <dgm:cxnLst>
    <dgm:cxn modelId="{048AA433-2E64-4608-9F1C-F9BBC9F68010}" type="presOf" srcId="{97980B27-32B8-4730-BF19-BAA360F30BBB}" destId="{4756865E-9BA2-4679-AF97-8DE543E2F7D1}" srcOrd="0" destOrd="0" presId="urn:microsoft.com/office/officeart/2005/8/layout/rings+Icon"/>
    <dgm:cxn modelId="{B5400840-D70F-436D-A441-425440A0A3BD}" srcId="{8AD58F30-C944-474F-9E96-2C3FFB32C840}" destId="{97980B27-32B8-4730-BF19-BAA360F30BBB}" srcOrd="1" destOrd="0" parTransId="{147ED145-2D4C-4E79-982D-0CFA7B32D157}" sibTransId="{971A928D-6113-4AAF-96BE-B31A64EF0A37}"/>
    <dgm:cxn modelId="{98B0C264-3CA1-4BF2-8E51-4F4378C7E32C}" type="presOf" srcId="{9E069F97-E61B-40B0-A685-506503BBA4D2}" destId="{4C03E871-2BB0-464A-BE23-5859F5ECB172}" srcOrd="0" destOrd="0" presId="urn:microsoft.com/office/officeart/2005/8/layout/rings+Icon"/>
    <dgm:cxn modelId="{04DD037A-CCFF-4CA4-9CF1-CCA7812D5B57}" type="presOf" srcId="{FD241CC7-7F34-4503-B1A0-E448209B7350}" destId="{9EDD9BA9-FD69-42A8-97E3-FB854F9DB90E}" srcOrd="0" destOrd="0" presId="urn:microsoft.com/office/officeart/2005/8/layout/rings+Icon"/>
    <dgm:cxn modelId="{1BE2FF86-BECD-41E6-A367-7CFC8D33C8F4}" srcId="{8AD58F30-C944-474F-9E96-2C3FFB32C840}" destId="{9E069F97-E61B-40B0-A685-506503BBA4D2}" srcOrd="2" destOrd="0" parTransId="{7CE5D4AE-EABC-4B9E-8DA4-82EC676D9EE0}" sibTransId="{BA0B5120-58E7-4DB7-BE2A-D68D9B6AAB57}"/>
    <dgm:cxn modelId="{124AE7C9-CDDA-4D90-82E0-9A510B8D723F}" srcId="{8AD58F30-C944-474F-9E96-2C3FFB32C840}" destId="{FD241CC7-7F34-4503-B1A0-E448209B7350}" srcOrd="0" destOrd="0" parTransId="{01EFA7DA-7944-42D4-AA0F-D562EB2931C3}" sibTransId="{DA9BD866-D939-4606-9D03-DC151FD4CAB0}"/>
    <dgm:cxn modelId="{644A3CE9-F88C-459B-B958-2A5E24927D61}" type="presOf" srcId="{8AD58F30-C944-474F-9E96-2C3FFB32C840}" destId="{70E1342E-BC64-49A2-A7ED-4C5C1EFC3102}" srcOrd="0" destOrd="0" presId="urn:microsoft.com/office/officeart/2005/8/layout/rings+Icon"/>
    <dgm:cxn modelId="{99613644-BEE1-4F65-9281-DF1E7020BDC0}" type="presParOf" srcId="{70E1342E-BC64-49A2-A7ED-4C5C1EFC3102}" destId="{9EDD9BA9-FD69-42A8-97E3-FB854F9DB90E}" srcOrd="0" destOrd="0" presId="urn:microsoft.com/office/officeart/2005/8/layout/rings+Icon"/>
    <dgm:cxn modelId="{257EDEDC-8B88-463B-83DA-7EE655DB5972}" type="presParOf" srcId="{70E1342E-BC64-49A2-A7ED-4C5C1EFC3102}" destId="{4756865E-9BA2-4679-AF97-8DE543E2F7D1}" srcOrd="1" destOrd="0" presId="urn:microsoft.com/office/officeart/2005/8/layout/rings+Icon"/>
    <dgm:cxn modelId="{E971DFA7-6A89-4136-A8B8-4A9DF5F1F693}" type="presParOf" srcId="{70E1342E-BC64-49A2-A7ED-4C5C1EFC3102}" destId="{4C03E871-2BB0-464A-BE23-5859F5ECB172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D58F30-C944-474F-9E96-2C3FFB32C840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FD241CC7-7F34-4503-B1A0-E448209B7350}">
      <dgm:prSet phldrT="[Text]"/>
      <dgm:spPr/>
      <dgm:t>
        <a:bodyPr/>
        <a:lstStyle/>
        <a:p>
          <a:r>
            <a:rPr lang="en-GB" b="1" dirty="0">
              <a:effectLst>
                <a:glow rad="1117600">
                  <a:schemeClr val="bg1"/>
                </a:glow>
              </a:effectLst>
            </a:rPr>
            <a:t>PLAN</a:t>
          </a:r>
        </a:p>
      </dgm:t>
    </dgm:pt>
    <dgm:pt modelId="{01EFA7DA-7944-42D4-AA0F-D562EB2931C3}" type="parTrans" cxnId="{124AE7C9-CDDA-4D90-82E0-9A510B8D723F}">
      <dgm:prSet/>
      <dgm:spPr/>
      <dgm:t>
        <a:bodyPr/>
        <a:lstStyle/>
        <a:p>
          <a:endParaRPr lang="en-GB"/>
        </a:p>
      </dgm:t>
    </dgm:pt>
    <dgm:pt modelId="{DA9BD866-D939-4606-9D03-DC151FD4CAB0}" type="sibTrans" cxnId="{124AE7C9-CDDA-4D90-82E0-9A510B8D723F}">
      <dgm:prSet/>
      <dgm:spPr/>
      <dgm:t>
        <a:bodyPr/>
        <a:lstStyle/>
        <a:p>
          <a:endParaRPr lang="en-GB"/>
        </a:p>
      </dgm:t>
    </dgm:pt>
    <dgm:pt modelId="{97980B27-32B8-4730-BF19-BAA360F30BBB}">
      <dgm:prSet phldrT="[Text]"/>
      <dgm:spPr/>
      <dgm:t>
        <a:bodyPr/>
        <a:lstStyle/>
        <a:p>
          <a:r>
            <a:rPr lang="en-GB" b="1" dirty="0">
              <a:effectLst>
                <a:glow rad="1117600">
                  <a:schemeClr val="bg1"/>
                </a:glow>
              </a:effectLst>
            </a:rPr>
            <a:t>ARRANGE</a:t>
          </a:r>
        </a:p>
      </dgm:t>
    </dgm:pt>
    <dgm:pt modelId="{147ED145-2D4C-4E79-982D-0CFA7B32D157}" type="parTrans" cxnId="{B5400840-D70F-436D-A441-425440A0A3BD}">
      <dgm:prSet/>
      <dgm:spPr/>
      <dgm:t>
        <a:bodyPr/>
        <a:lstStyle/>
        <a:p>
          <a:endParaRPr lang="en-GB"/>
        </a:p>
      </dgm:t>
    </dgm:pt>
    <dgm:pt modelId="{971A928D-6113-4AAF-96BE-B31A64EF0A37}" type="sibTrans" cxnId="{B5400840-D70F-436D-A441-425440A0A3BD}">
      <dgm:prSet/>
      <dgm:spPr/>
      <dgm:t>
        <a:bodyPr/>
        <a:lstStyle/>
        <a:p>
          <a:endParaRPr lang="en-GB"/>
        </a:p>
      </dgm:t>
    </dgm:pt>
    <dgm:pt modelId="{9E069F97-E61B-40B0-A685-506503BBA4D2}">
      <dgm:prSet phldrT="[Text]"/>
      <dgm:spPr/>
      <dgm:t>
        <a:bodyPr/>
        <a:lstStyle/>
        <a:p>
          <a:r>
            <a:rPr lang="en-GB" b="1" dirty="0">
              <a:effectLst>
                <a:glow rad="1117600">
                  <a:schemeClr val="bg1"/>
                </a:glow>
              </a:effectLst>
            </a:rPr>
            <a:t>INTEND</a:t>
          </a:r>
        </a:p>
      </dgm:t>
    </dgm:pt>
    <dgm:pt modelId="{7CE5D4AE-EABC-4B9E-8DA4-82EC676D9EE0}" type="parTrans" cxnId="{1BE2FF86-BECD-41E6-A367-7CFC8D33C8F4}">
      <dgm:prSet/>
      <dgm:spPr/>
      <dgm:t>
        <a:bodyPr/>
        <a:lstStyle/>
        <a:p>
          <a:endParaRPr lang="en-GB"/>
        </a:p>
      </dgm:t>
    </dgm:pt>
    <dgm:pt modelId="{BA0B5120-58E7-4DB7-BE2A-D68D9B6AAB57}" type="sibTrans" cxnId="{1BE2FF86-BECD-41E6-A367-7CFC8D33C8F4}">
      <dgm:prSet/>
      <dgm:spPr/>
      <dgm:t>
        <a:bodyPr/>
        <a:lstStyle/>
        <a:p>
          <a:endParaRPr lang="en-GB"/>
        </a:p>
      </dgm:t>
    </dgm:pt>
    <dgm:pt modelId="{70E1342E-BC64-49A2-A7ED-4C5C1EFC3102}" type="pres">
      <dgm:prSet presAssocID="{8AD58F30-C944-474F-9E96-2C3FFB32C840}" presName="Name0" presStyleCnt="0">
        <dgm:presLayoutVars>
          <dgm:chMax val="7"/>
          <dgm:dir/>
          <dgm:resizeHandles val="exact"/>
        </dgm:presLayoutVars>
      </dgm:prSet>
      <dgm:spPr/>
    </dgm:pt>
    <dgm:pt modelId="{9EDD9BA9-FD69-42A8-97E3-FB854F9DB90E}" type="pres">
      <dgm:prSet presAssocID="{8AD58F30-C944-474F-9E96-2C3FFB32C840}" presName="ellipse1" presStyleLbl="vennNode1" presStyleIdx="0" presStyleCnt="3" custLinFactNeighborX="7367">
        <dgm:presLayoutVars>
          <dgm:bulletEnabled val="1"/>
        </dgm:presLayoutVars>
      </dgm:prSet>
      <dgm:spPr/>
    </dgm:pt>
    <dgm:pt modelId="{4756865E-9BA2-4679-AF97-8DE543E2F7D1}" type="pres">
      <dgm:prSet presAssocID="{8AD58F30-C944-474F-9E96-2C3FFB32C840}" presName="ellipse2" presStyleLbl="vennNode1" presStyleIdx="1" presStyleCnt="3">
        <dgm:presLayoutVars>
          <dgm:bulletEnabled val="1"/>
        </dgm:presLayoutVars>
      </dgm:prSet>
      <dgm:spPr/>
    </dgm:pt>
    <dgm:pt modelId="{4C03E871-2BB0-464A-BE23-5859F5ECB172}" type="pres">
      <dgm:prSet presAssocID="{8AD58F30-C944-474F-9E96-2C3FFB32C840}" presName="ellipse3" presStyleLbl="vennNode1" presStyleIdx="2" presStyleCnt="3" custLinFactNeighborX="-13060" custLinFactNeighborY="-3014">
        <dgm:presLayoutVars>
          <dgm:bulletEnabled val="1"/>
        </dgm:presLayoutVars>
      </dgm:prSet>
      <dgm:spPr/>
    </dgm:pt>
  </dgm:ptLst>
  <dgm:cxnLst>
    <dgm:cxn modelId="{048AA433-2E64-4608-9F1C-F9BBC9F68010}" type="presOf" srcId="{97980B27-32B8-4730-BF19-BAA360F30BBB}" destId="{4756865E-9BA2-4679-AF97-8DE543E2F7D1}" srcOrd="0" destOrd="0" presId="urn:microsoft.com/office/officeart/2005/8/layout/rings+Icon"/>
    <dgm:cxn modelId="{B5400840-D70F-436D-A441-425440A0A3BD}" srcId="{8AD58F30-C944-474F-9E96-2C3FFB32C840}" destId="{97980B27-32B8-4730-BF19-BAA360F30BBB}" srcOrd="1" destOrd="0" parTransId="{147ED145-2D4C-4E79-982D-0CFA7B32D157}" sibTransId="{971A928D-6113-4AAF-96BE-B31A64EF0A37}"/>
    <dgm:cxn modelId="{98B0C264-3CA1-4BF2-8E51-4F4378C7E32C}" type="presOf" srcId="{9E069F97-E61B-40B0-A685-506503BBA4D2}" destId="{4C03E871-2BB0-464A-BE23-5859F5ECB172}" srcOrd="0" destOrd="0" presId="urn:microsoft.com/office/officeart/2005/8/layout/rings+Icon"/>
    <dgm:cxn modelId="{04DD037A-CCFF-4CA4-9CF1-CCA7812D5B57}" type="presOf" srcId="{FD241CC7-7F34-4503-B1A0-E448209B7350}" destId="{9EDD9BA9-FD69-42A8-97E3-FB854F9DB90E}" srcOrd="0" destOrd="0" presId="urn:microsoft.com/office/officeart/2005/8/layout/rings+Icon"/>
    <dgm:cxn modelId="{1BE2FF86-BECD-41E6-A367-7CFC8D33C8F4}" srcId="{8AD58F30-C944-474F-9E96-2C3FFB32C840}" destId="{9E069F97-E61B-40B0-A685-506503BBA4D2}" srcOrd="2" destOrd="0" parTransId="{7CE5D4AE-EABC-4B9E-8DA4-82EC676D9EE0}" sibTransId="{BA0B5120-58E7-4DB7-BE2A-D68D9B6AAB57}"/>
    <dgm:cxn modelId="{124AE7C9-CDDA-4D90-82E0-9A510B8D723F}" srcId="{8AD58F30-C944-474F-9E96-2C3FFB32C840}" destId="{FD241CC7-7F34-4503-B1A0-E448209B7350}" srcOrd="0" destOrd="0" parTransId="{01EFA7DA-7944-42D4-AA0F-D562EB2931C3}" sibTransId="{DA9BD866-D939-4606-9D03-DC151FD4CAB0}"/>
    <dgm:cxn modelId="{644A3CE9-F88C-459B-B958-2A5E24927D61}" type="presOf" srcId="{8AD58F30-C944-474F-9E96-2C3FFB32C840}" destId="{70E1342E-BC64-49A2-A7ED-4C5C1EFC3102}" srcOrd="0" destOrd="0" presId="urn:microsoft.com/office/officeart/2005/8/layout/rings+Icon"/>
    <dgm:cxn modelId="{99613644-BEE1-4F65-9281-DF1E7020BDC0}" type="presParOf" srcId="{70E1342E-BC64-49A2-A7ED-4C5C1EFC3102}" destId="{9EDD9BA9-FD69-42A8-97E3-FB854F9DB90E}" srcOrd="0" destOrd="0" presId="urn:microsoft.com/office/officeart/2005/8/layout/rings+Icon"/>
    <dgm:cxn modelId="{257EDEDC-8B88-463B-83DA-7EE655DB5972}" type="presParOf" srcId="{70E1342E-BC64-49A2-A7ED-4C5C1EFC3102}" destId="{4756865E-9BA2-4679-AF97-8DE543E2F7D1}" srcOrd="1" destOrd="0" presId="urn:microsoft.com/office/officeart/2005/8/layout/rings+Icon"/>
    <dgm:cxn modelId="{E971DFA7-6A89-4136-A8B8-4A9DF5F1F693}" type="presParOf" srcId="{70E1342E-BC64-49A2-A7ED-4C5C1EFC3102}" destId="{4C03E871-2BB0-464A-BE23-5859F5ECB172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D58F30-C944-474F-9E96-2C3FFB32C840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FD241CC7-7F34-4503-B1A0-E448209B7350}">
      <dgm:prSet phldrT="[Text]"/>
      <dgm:spPr/>
      <dgm:t>
        <a:bodyPr/>
        <a:lstStyle/>
        <a:p>
          <a:r>
            <a:rPr lang="en-GB" dirty="0">
              <a:effectLst>
                <a:glow rad="1117600">
                  <a:schemeClr val="bg1"/>
                </a:glow>
              </a:effectLst>
            </a:rPr>
            <a:t>PLAN</a:t>
          </a:r>
        </a:p>
      </dgm:t>
    </dgm:pt>
    <dgm:pt modelId="{01EFA7DA-7944-42D4-AA0F-D562EB2931C3}" type="parTrans" cxnId="{124AE7C9-CDDA-4D90-82E0-9A510B8D723F}">
      <dgm:prSet/>
      <dgm:spPr/>
      <dgm:t>
        <a:bodyPr/>
        <a:lstStyle/>
        <a:p>
          <a:endParaRPr lang="en-GB"/>
        </a:p>
      </dgm:t>
    </dgm:pt>
    <dgm:pt modelId="{DA9BD866-D939-4606-9D03-DC151FD4CAB0}" type="sibTrans" cxnId="{124AE7C9-CDDA-4D90-82E0-9A510B8D723F}">
      <dgm:prSet/>
      <dgm:spPr/>
      <dgm:t>
        <a:bodyPr/>
        <a:lstStyle/>
        <a:p>
          <a:endParaRPr lang="en-GB"/>
        </a:p>
      </dgm:t>
    </dgm:pt>
    <dgm:pt modelId="{97980B27-32B8-4730-BF19-BAA360F30BBB}">
      <dgm:prSet phldrT="[Text]"/>
      <dgm:spPr/>
      <dgm:t>
        <a:bodyPr/>
        <a:lstStyle/>
        <a:p>
          <a:r>
            <a:rPr lang="en-GB" dirty="0">
              <a:effectLst>
                <a:glow rad="1117600">
                  <a:schemeClr val="bg1"/>
                </a:glow>
              </a:effectLst>
            </a:rPr>
            <a:t>ARRANGE</a:t>
          </a:r>
        </a:p>
      </dgm:t>
    </dgm:pt>
    <dgm:pt modelId="{147ED145-2D4C-4E79-982D-0CFA7B32D157}" type="parTrans" cxnId="{B5400840-D70F-436D-A441-425440A0A3BD}">
      <dgm:prSet/>
      <dgm:spPr/>
      <dgm:t>
        <a:bodyPr/>
        <a:lstStyle/>
        <a:p>
          <a:endParaRPr lang="en-GB"/>
        </a:p>
      </dgm:t>
    </dgm:pt>
    <dgm:pt modelId="{971A928D-6113-4AAF-96BE-B31A64EF0A37}" type="sibTrans" cxnId="{B5400840-D70F-436D-A441-425440A0A3BD}">
      <dgm:prSet/>
      <dgm:spPr/>
      <dgm:t>
        <a:bodyPr/>
        <a:lstStyle/>
        <a:p>
          <a:endParaRPr lang="en-GB"/>
        </a:p>
      </dgm:t>
    </dgm:pt>
    <dgm:pt modelId="{9E069F97-E61B-40B0-A685-506503BBA4D2}">
      <dgm:prSet phldrT="[Text]"/>
      <dgm:spPr/>
      <dgm:t>
        <a:bodyPr/>
        <a:lstStyle/>
        <a:p>
          <a:r>
            <a:rPr lang="en-GB" dirty="0">
              <a:effectLst>
                <a:glow rad="1117600">
                  <a:schemeClr val="bg1"/>
                </a:glow>
              </a:effectLst>
            </a:rPr>
            <a:t>INTEND</a:t>
          </a:r>
        </a:p>
      </dgm:t>
    </dgm:pt>
    <dgm:pt modelId="{7CE5D4AE-EABC-4B9E-8DA4-82EC676D9EE0}" type="parTrans" cxnId="{1BE2FF86-BECD-41E6-A367-7CFC8D33C8F4}">
      <dgm:prSet/>
      <dgm:spPr/>
      <dgm:t>
        <a:bodyPr/>
        <a:lstStyle/>
        <a:p>
          <a:endParaRPr lang="en-GB"/>
        </a:p>
      </dgm:t>
    </dgm:pt>
    <dgm:pt modelId="{BA0B5120-58E7-4DB7-BE2A-D68D9B6AAB57}" type="sibTrans" cxnId="{1BE2FF86-BECD-41E6-A367-7CFC8D33C8F4}">
      <dgm:prSet/>
      <dgm:spPr/>
      <dgm:t>
        <a:bodyPr/>
        <a:lstStyle/>
        <a:p>
          <a:endParaRPr lang="en-GB"/>
        </a:p>
      </dgm:t>
    </dgm:pt>
    <dgm:pt modelId="{70E1342E-BC64-49A2-A7ED-4C5C1EFC3102}" type="pres">
      <dgm:prSet presAssocID="{8AD58F30-C944-474F-9E96-2C3FFB32C840}" presName="Name0" presStyleCnt="0">
        <dgm:presLayoutVars>
          <dgm:chMax val="7"/>
          <dgm:dir/>
          <dgm:resizeHandles val="exact"/>
        </dgm:presLayoutVars>
      </dgm:prSet>
      <dgm:spPr/>
    </dgm:pt>
    <dgm:pt modelId="{9EDD9BA9-FD69-42A8-97E3-FB854F9DB90E}" type="pres">
      <dgm:prSet presAssocID="{8AD58F30-C944-474F-9E96-2C3FFB32C840}" presName="ellipse1" presStyleLbl="vennNode1" presStyleIdx="0" presStyleCnt="3" custLinFactNeighborX="7367">
        <dgm:presLayoutVars>
          <dgm:bulletEnabled val="1"/>
        </dgm:presLayoutVars>
      </dgm:prSet>
      <dgm:spPr/>
    </dgm:pt>
    <dgm:pt modelId="{4756865E-9BA2-4679-AF97-8DE543E2F7D1}" type="pres">
      <dgm:prSet presAssocID="{8AD58F30-C944-474F-9E96-2C3FFB32C840}" presName="ellipse2" presStyleLbl="vennNode1" presStyleIdx="1" presStyleCnt="3">
        <dgm:presLayoutVars>
          <dgm:bulletEnabled val="1"/>
        </dgm:presLayoutVars>
      </dgm:prSet>
      <dgm:spPr/>
    </dgm:pt>
    <dgm:pt modelId="{4C03E871-2BB0-464A-BE23-5859F5ECB172}" type="pres">
      <dgm:prSet presAssocID="{8AD58F30-C944-474F-9E96-2C3FFB32C840}" presName="ellipse3" presStyleLbl="vennNode1" presStyleIdx="2" presStyleCnt="3" custLinFactNeighborX="-13060" custLinFactNeighborY="-3014">
        <dgm:presLayoutVars>
          <dgm:bulletEnabled val="1"/>
        </dgm:presLayoutVars>
      </dgm:prSet>
      <dgm:spPr/>
    </dgm:pt>
  </dgm:ptLst>
  <dgm:cxnLst>
    <dgm:cxn modelId="{048AA433-2E64-4608-9F1C-F9BBC9F68010}" type="presOf" srcId="{97980B27-32B8-4730-BF19-BAA360F30BBB}" destId="{4756865E-9BA2-4679-AF97-8DE543E2F7D1}" srcOrd="0" destOrd="0" presId="urn:microsoft.com/office/officeart/2005/8/layout/rings+Icon"/>
    <dgm:cxn modelId="{B5400840-D70F-436D-A441-425440A0A3BD}" srcId="{8AD58F30-C944-474F-9E96-2C3FFB32C840}" destId="{97980B27-32B8-4730-BF19-BAA360F30BBB}" srcOrd="1" destOrd="0" parTransId="{147ED145-2D4C-4E79-982D-0CFA7B32D157}" sibTransId="{971A928D-6113-4AAF-96BE-B31A64EF0A37}"/>
    <dgm:cxn modelId="{98B0C264-3CA1-4BF2-8E51-4F4378C7E32C}" type="presOf" srcId="{9E069F97-E61B-40B0-A685-506503BBA4D2}" destId="{4C03E871-2BB0-464A-BE23-5859F5ECB172}" srcOrd="0" destOrd="0" presId="urn:microsoft.com/office/officeart/2005/8/layout/rings+Icon"/>
    <dgm:cxn modelId="{04DD037A-CCFF-4CA4-9CF1-CCA7812D5B57}" type="presOf" srcId="{FD241CC7-7F34-4503-B1A0-E448209B7350}" destId="{9EDD9BA9-FD69-42A8-97E3-FB854F9DB90E}" srcOrd="0" destOrd="0" presId="urn:microsoft.com/office/officeart/2005/8/layout/rings+Icon"/>
    <dgm:cxn modelId="{1BE2FF86-BECD-41E6-A367-7CFC8D33C8F4}" srcId="{8AD58F30-C944-474F-9E96-2C3FFB32C840}" destId="{9E069F97-E61B-40B0-A685-506503BBA4D2}" srcOrd="2" destOrd="0" parTransId="{7CE5D4AE-EABC-4B9E-8DA4-82EC676D9EE0}" sibTransId="{BA0B5120-58E7-4DB7-BE2A-D68D9B6AAB57}"/>
    <dgm:cxn modelId="{124AE7C9-CDDA-4D90-82E0-9A510B8D723F}" srcId="{8AD58F30-C944-474F-9E96-2C3FFB32C840}" destId="{FD241CC7-7F34-4503-B1A0-E448209B7350}" srcOrd="0" destOrd="0" parTransId="{01EFA7DA-7944-42D4-AA0F-D562EB2931C3}" sibTransId="{DA9BD866-D939-4606-9D03-DC151FD4CAB0}"/>
    <dgm:cxn modelId="{644A3CE9-F88C-459B-B958-2A5E24927D61}" type="presOf" srcId="{8AD58F30-C944-474F-9E96-2C3FFB32C840}" destId="{70E1342E-BC64-49A2-A7ED-4C5C1EFC3102}" srcOrd="0" destOrd="0" presId="urn:microsoft.com/office/officeart/2005/8/layout/rings+Icon"/>
    <dgm:cxn modelId="{99613644-BEE1-4F65-9281-DF1E7020BDC0}" type="presParOf" srcId="{70E1342E-BC64-49A2-A7ED-4C5C1EFC3102}" destId="{9EDD9BA9-FD69-42A8-97E3-FB854F9DB90E}" srcOrd="0" destOrd="0" presId="urn:microsoft.com/office/officeart/2005/8/layout/rings+Icon"/>
    <dgm:cxn modelId="{257EDEDC-8B88-463B-83DA-7EE655DB5972}" type="presParOf" srcId="{70E1342E-BC64-49A2-A7ED-4C5C1EFC3102}" destId="{4756865E-9BA2-4679-AF97-8DE543E2F7D1}" srcOrd="1" destOrd="0" presId="urn:microsoft.com/office/officeart/2005/8/layout/rings+Icon"/>
    <dgm:cxn modelId="{E971DFA7-6A89-4136-A8B8-4A9DF5F1F693}" type="presParOf" srcId="{70E1342E-BC64-49A2-A7ED-4C5C1EFC3102}" destId="{4C03E871-2BB0-464A-BE23-5859F5ECB172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D9BA9-FD69-42A8-97E3-FB854F9DB90E}">
      <dsp:nvSpPr>
        <dsp:cNvPr id="0" name=""/>
        <dsp:cNvSpPr/>
      </dsp:nvSpPr>
      <dsp:spPr>
        <a:xfrm>
          <a:off x="1005949" y="0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effectLst>
                <a:glow rad="1117600">
                  <a:schemeClr val="bg1"/>
                </a:glow>
              </a:effectLst>
            </a:rPr>
            <a:t>PLAN</a:t>
          </a:r>
        </a:p>
      </dsp:txBody>
      <dsp:txXfrm>
        <a:off x="1482004" y="476048"/>
        <a:ext cx="2298594" cy="2298562"/>
      </dsp:txXfrm>
    </dsp:sp>
    <dsp:sp modelId="{4756865E-9BA2-4679-AF97-8DE543E2F7D1}">
      <dsp:nvSpPr>
        <dsp:cNvPr id="0" name=""/>
        <dsp:cNvSpPr/>
      </dsp:nvSpPr>
      <dsp:spPr>
        <a:xfrm>
          <a:off x="2439636" y="2168008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effectLst>
                <a:glow rad="1117600">
                  <a:schemeClr val="bg1"/>
                </a:glow>
              </a:effectLst>
            </a:rPr>
            <a:t>ARRANGE</a:t>
          </a:r>
        </a:p>
      </dsp:txBody>
      <dsp:txXfrm>
        <a:off x="2915691" y="2644056"/>
        <a:ext cx="2298594" cy="2298562"/>
      </dsp:txXfrm>
    </dsp:sp>
    <dsp:sp modelId="{4C03E871-2BB0-464A-BE23-5859F5ECB172}">
      <dsp:nvSpPr>
        <dsp:cNvPr id="0" name=""/>
        <dsp:cNvSpPr/>
      </dsp:nvSpPr>
      <dsp:spPr>
        <a:xfrm>
          <a:off x="3686282" y="0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effectLst>
                <a:glow rad="1117600">
                  <a:schemeClr val="bg1"/>
                </a:glow>
              </a:effectLst>
            </a:rPr>
            <a:t>INTEND</a:t>
          </a:r>
        </a:p>
      </dsp:txBody>
      <dsp:txXfrm>
        <a:off x="4162337" y="476048"/>
        <a:ext cx="2298594" cy="2298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D9BA9-FD69-42A8-97E3-FB854F9DB90E}">
      <dsp:nvSpPr>
        <dsp:cNvPr id="0" name=""/>
        <dsp:cNvSpPr/>
      </dsp:nvSpPr>
      <dsp:spPr>
        <a:xfrm>
          <a:off x="1005949" y="0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effectLst>
                <a:glow rad="1117600">
                  <a:schemeClr val="bg1"/>
                </a:glow>
              </a:effectLst>
            </a:rPr>
            <a:t>PLAN</a:t>
          </a:r>
        </a:p>
      </dsp:txBody>
      <dsp:txXfrm>
        <a:off x="1482004" y="476048"/>
        <a:ext cx="2298594" cy="2298562"/>
      </dsp:txXfrm>
    </dsp:sp>
    <dsp:sp modelId="{4756865E-9BA2-4679-AF97-8DE543E2F7D1}">
      <dsp:nvSpPr>
        <dsp:cNvPr id="0" name=""/>
        <dsp:cNvSpPr/>
      </dsp:nvSpPr>
      <dsp:spPr>
        <a:xfrm>
          <a:off x="2439636" y="2168008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effectLst>
                <a:glow rad="1117600">
                  <a:schemeClr val="bg1"/>
                </a:glow>
              </a:effectLst>
            </a:rPr>
            <a:t>ARRANGE</a:t>
          </a:r>
        </a:p>
      </dsp:txBody>
      <dsp:txXfrm>
        <a:off x="2915691" y="2644056"/>
        <a:ext cx="2298594" cy="2298562"/>
      </dsp:txXfrm>
    </dsp:sp>
    <dsp:sp modelId="{4C03E871-2BB0-464A-BE23-5859F5ECB172}">
      <dsp:nvSpPr>
        <dsp:cNvPr id="0" name=""/>
        <dsp:cNvSpPr/>
      </dsp:nvSpPr>
      <dsp:spPr>
        <a:xfrm>
          <a:off x="3686282" y="0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effectLst>
                <a:glow rad="1117600">
                  <a:schemeClr val="bg1"/>
                </a:glow>
              </a:effectLst>
            </a:rPr>
            <a:t>INTEND</a:t>
          </a:r>
        </a:p>
      </dsp:txBody>
      <dsp:txXfrm>
        <a:off x="4162337" y="476048"/>
        <a:ext cx="2298594" cy="2298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D9BA9-FD69-42A8-97E3-FB854F9DB90E}">
      <dsp:nvSpPr>
        <dsp:cNvPr id="0" name=""/>
        <dsp:cNvSpPr/>
      </dsp:nvSpPr>
      <dsp:spPr>
        <a:xfrm>
          <a:off x="1005949" y="0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effectLst>
                <a:glow rad="1117600">
                  <a:schemeClr val="bg1"/>
                </a:glow>
              </a:effectLst>
            </a:rPr>
            <a:t>PLAN</a:t>
          </a:r>
        </a:p>
      </dsp:txBody>
      <dsp:txXfrm>
        <a:off x="1482004" y="476048"/>
        <a:ext cx="2298594" cy="2298562"/>
      </dsp:txXfrm>
    </dsp:sp>
    <dsp:sp modelId="{4756865E-9BA2-4679-AF97-8DE543E2F7D1}">
      <dsp:nvSpPr>
        <dsp:cNvPr id="0" name=""/>
        <dsp:cNvSpPr/>
      </dsp:nvSpPr>
      <dsp:spPr>
        <a:xfrm>
          <a:off x="2439636" y="2168008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effectLst>
                <a:glow rad="1117600">
                  <a:schemeClr val="bg1"/>
                </a:glow>
              </a:effectLst>
            </a:rPr>
            <a:t>ARRANGE</a:t>
          </a:r>
        </a:p>
      </dsp:txBody>
      <dsp:txXfrm>
        <a:off x="2915691" y="2644056"/>
        <a:ext cx="2298594" cy="2298562"/>
      </dsp:txXfrm>
    </dsp:sp>
    <dsp:sp modelId="{4C03E871-2BB0-464A-BE23-5859F5ECB172}">
      <dsp:nvSpPr>
        <dsp:cNvPr id="0" name=""/>
        <dsp:cNvSpPr/>
      </dsp:nvSpPr>
      <dsp:spPr>
        <a:xfrm>
          <a:off x="3686282" y="0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effectLst>
                <a:glow rad="1117600">
                  <a:schemeClr val="bg1"/>
                </a:glow>
              </a:effectLst>
            </a:rPr>
            <a:t>INTEND</a:t>
          </a:r>
        </a:p>
      </dsp:txBody>
      <dsp:txXfrm>
        <a:off x="4162337" y="476048"/>
        <a:ext cx="2298594" cy="22985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D9BA9-FD69-42A8-97E3-FB854F9DB90E}">
      <dsp:nvSpPr>
        <dsp:cNvPr id="0" name=""/>
        <dsp:cNvSpPr/>
      </dsp:nvSpPr>
      <dsp:spPr>
        <a:xfrm>
          <a:off x="1005949" y="0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effectLst>
                <a:glow rad="1117600">
                  <a:schemeClr val="bg1"/>
                </a:glow>
              </a:effectLst>
            </a:rPr>
            <a:t>PLAN</a:t>
          </a:r>
        </a:p>
      </dsp:txBody>
      <dsp:txXfrm>
        <a:off x="1482004" y="476048"/>
        <a:ext cx="2298594" cy="2298562"/>
      </dsp:txXfrm>
    </dsp:sp>
    <dsp:sp modelId="{4756865E-9BA2-4679-AF97-8DE543E2F7D1}">
      <dsp:nvSpPr>
        <dsp:cNvPr id="0" name=""/>
        <dsp:cNvSpPr/>
      </dsp:nvSpPr>
      <dsp:spPr>
        <a:xfrm>
          <a:off x="2439636" y="2168008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effectLst>
                <a:glow rad="1117600">
                  <a:schemeClr val="bg1"/>
                </a:glow>
              </a:effectLst>
            </a:rPr>
            <a:t>ARRANGE</a:t>
          </a:r>
        </a:p>
      </dsp:txBody>
      <dsp:txXfrm>
        <a:off x="2915691" y="2644056"/>
        <a:ext cx="2298594" cy="2298562"/>
      </dsp:txXfrm>
    </dsp:sp>
    <dsp:sp modelId="{4C03E871-2BB0-464A-BE23-5859F5ECB172}">
      <dsp:nvSpPr>
        <dsp:cNvPr id="0" name=""/>
        <dsp:cNvSpPr/>
      </dsp:nvSpPr>
      <dsp:spPr>
        <a:xfrm>
          <a:off x="3686282" y="0"/>
          <a:ext cx="3250704" cy="32506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>
              <a:effectLst>
                <a:glow rad="1117600">
                  <a:schemeClr val="bg1"/>
                </a:glow>
              </a:effectLst>
            </a:rPr>
            <a:t>INTEND</a:t>
          </a:r>
        </a:p>
      </dsp:txBody>
      <dsp:txXfrm>
        <a:off x="4162337" y="476048"/>
        <a:ext cx="2298594" cy="2298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962D-7B58-4B66-A6BD-039306323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B493C-9C0E-40EE-AC6C-F23BCD904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7626E-FFB5-44C1-B3CC-090DCC55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6B242-ACBE-41B7-952F-C39E6DF9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4F6-64D0-47E4-9812-590B6A31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59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3C423-A195-4892-BD5C-7850CD76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35ADD-356D-43EA-BC8F-0BC1D8886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7981B-5532-48B9-8084-37197FB7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11F7-2CF5-4A97-9321-6308F6A7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3BBAB-BE6A-469F-828C-2558FD5C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40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2FA3B0-0F50-4DBB-B094-AF475A9C7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5F303-165D-4CF6-AAE7-CDD08EF71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667B0-E1CB-4956-ADC3-1E38022C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A34D5-D68E-4269-BB84-6B3F08F6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03198-218D-4B34-A5E9-57AD4BC3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05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46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912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232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71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48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83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83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3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447F-FCFB-4704-851A-FACC0EE99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0FC3B-4F17-47B6-B1E2-FEC8B3920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0ACED-69FE-4D3F-8006-84E85BF35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CB351-B0F1-4BAE-A768-BA85C80B3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03D0-E8A6-415E-B39E-FDE1840CF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018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45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518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93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6C5D-2A51-46AB-8179-15C3034E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E3E1A-8813-4FC2-AD9F-90D38739A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AF3FE-1461-463E-A1B0-A40C25F7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D28C1-A937-42A9-BE43-AA4719D3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F67C7-3B19-4E28-8E28-02913032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0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320B-C111-485E-83B8-697919E0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FC01C-BFAD-45B9-A79F-BD0E8EB00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EF857-E7DC-4D1F-9061-5FCB87DDC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6C364-EA67-4FD6-821D-285E2E74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1D239-1CE1-4651-AFC8-1B30C7CF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64C6F-A259-4A8A-91C1-FE83920D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62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24C05-B00F-49BB-A010-5A4524BD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F07F4-3894-42E0-9AEA-B83F1620C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1E4759-E8B0-4BB0-A860-8F07A987E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4345EF-44B2-4F7E-BDDA-04D2555A3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A5AF9-8731-4350-BF6D-A68C5D2E3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0EE5C-A98A-41DC-8487-B86F1046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7FEDBB-9206-4E83-9E47-36EC1342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ABE377-12CC-4B92-817D-3BBD6F8A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4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9470-79BE-4A06-A66A-A5A6CF6D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6E6FF-5423-4A2E-9D0E-9C1B0E6F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CDD61-EC76-43E8-9F32-F40F37E24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55D59-BB1C-4376-94B4-2630EE48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12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98ECD-000D-4BC6-911C-8866D1B0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DD3D1-C72F-48C5-A2DB-9198474F3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A6670-7232-4D53-9EE1-4ED003506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27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A832-5250-4744-88B0-C664D358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82E53-E627-47B0-915D-78D67E2F6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FBF32-75D5-43BF-8E08-FB1EBC5C2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47337-84DF-4FF6-BA46-ACFE2DD2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61CD0-E09B-44E9-A358-606EC285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2DE61-BF5D-4E1F-A01C-A7D9A491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45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52371-C147-4B43-ABD2-79AC9E83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7D622B-10B9-45B9-9316-01A6C0980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081AF-E3DB-4279-961A-EDAF2D064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01233-55CC-4F1B-AD2E-78AAC04AF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61349-0638-4704-B4CE-18672E98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FEB59-2498-4886-A180-AA873318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56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615EA-D5B1-44E5-B268-1AEEE047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00070-BC46-4FEE-A329-8A5AFD746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2DB85-F346-4A32-8201-C14C36744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EF24-1ABF-4078-86E9-D2BE739179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CE91F-8B77-41E1-9BF4-54BDA1E08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47943-742E-4F5F-987B-F95E95BD7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8EF91-4243-4F6D-871E-80C4C734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09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95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marvel1963mush.wikidot.com/faction:contingency" TargetMode="External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nistry-to-children.com/sabotaging-volunteer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6.mp3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0.wdp"/><Relationship Id="rId4" Type="http://schemas.openxmlformats.org/officeDocument/2006/relationships/audio" Target="../media/media6.mp3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gall.com/question-mark-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24.png"/><Relationship Id="rId9" Type="http://schemas.openxmlformats.org/officeDocument/2006/relationships/hyperlink" Target="http://www.pngall.com/question-mark-p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24.png"/><Relationship Id="rId9" Type="http://schemas.openxmlformats.org/officeDocument/2006/relationships/hyperlink" Target="http://www.pngall.com/question-mark-p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4" Type="http://schemas.openxmlformats.org/officeDocument/2006/relationships/audio" Target="../media/media8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concentration-curiosity-curious-16032/" TargetMode="External"/><Relationship Id="rId3" Type="http://schemas.microsoft.com/office/2007/relationships/media" Target="../media/media11.mp3"/><Relationship Id="rId7" Type="http://schemas.microsoft.com/office/2007/relationships/hdphoto" Target="../media/hdphoto15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hdphoto" Target="../media/hdphoto16.wdp"/><Relationship Id="rId5" Type="http://schemas.microsoft.com/office/2007/relationships/media" Target="../media/media14.mp3"/><Relationship Id="rId10" Type="http://schemas.openxmlformats.org/officeDocument/2006/relationships/image" Target="../media/image33.png"/><Relationship Id="rId4" Type="http://schemas.openxmlformats.org/officeDocument/2006/relationships/audio" Target="../media/media13.mp3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3" Type="http://schemas.openxmlformats.org/officeDocument/2006/relationships/audio" Target="NULL" TargetMode="External"/><Relationship Id="rId7" Type="http://schemas.microsoft.com/office/2007/relationships/media" Target="../media/media12.mp3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6.mp3"/><Relationship Id="rId5" Type="http://schemas.microsoft.com/office/2007/relationships/media" Target="../media/media16.mp3"/><Relationship Id="rId10" Type="http://schemas.openxmlformats.org/officeDocument/2006/relationships/image" Target="../media/image13.png"/><Relationship Id="rId4" Type="http://schemas.microsoft.com/office/2007/relationships/media" Target="../media/media13.mp3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hyperlink" Target="https://pixabay.com/en/explosion-detonation-boom-bomb-417894/" TargetMode="External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hyperlink" Target="https://pixabay.com/th/%E0%B8%9B%E0%B8%B7%E0%B8%99%E0%B9%83%E0%B8%AB%E0%B8%8D%E0%B9%88-%E0%B8%81%E0%B8%B2%E0%B8%A3%E0%B8%95%E0%B9%88%E0%B8%AD%E0%B8%AA%E0%B8%B9%E0%B9%89-%E0%B8%A5%E0%B8%B9%E0%B8%81%E0%B8%81%E0%B8%A3%E0%B8%B0%E0%B8%AA%E0%B8%B8%E0%B8%99%E0%B8%9B%E0%B8%B7%E0%B8%99%E0%B9%83%E0%B8%AB%E0%B8%8D%E0%B9%88-2024439/" TargetMode="External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ing to th wip wsf">
            <a:hlinkClick r:id="" action="ppaction://media"/>
            <a:extLst>
              <a:ext uri="{FF2B5EF4-FFF2-40B4-BE49-F238E27FC236}">
                <a16:creationId xmlns:a16="http://schemas.microsoft.com/office/drawing/2014/main" id="{98C68CF1-E836-4D3D-849A-EBBB4CB19D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351" t="-4279" r="11981" b="5773"/>
          <a:stretch/>
        </p:blipFill>
        <p:spPr>
          <a:xfrm>
            <a:off x="6359765" y="1428478"/>
            <a:ext cx="4984510" cy="3322608"/>
          </a:xfrm>
          <a:prstGeom prst="ellipse">
            <a:avLst/>
          </a:prstGeom>
          <a:ln>
            <a:noFill/>
          </a:ln>
          <a:effectLst>
            <a:softEdge rad="292100"/>
          </a:effectLst>
          <a:scene3d>
            <a:camera prst="perspectiveLeft"/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BD33C-B704-43FD-AC72-3827B3601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1760" y="1871109"/>
            <a:ext cx="6242845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FB0FF8-50D7-4B0E-9236-B7E9D1B47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5371"/>
          <a:stretch/>
        </p:blipFill>
        <p:spPr>
          <a:xfrm>
            <a:off x="6686760" y="687759"/>
            <a:ext cx="5446985" cy="2887118"/>
          </a:xfrm>
          <a:prstGeom prst="rect">
            <a:avLst/>
          </a:prstGeom>
        </p:spPr>
      </p:pic>
      <p:sp>
        <p:nvSpPr>
          <p:cNvPr id="2" name="Wave 1">
            <a:extLst>
              <a:ext uri="{FF2B5EF4-FFF2-40B4-BE49-F238E27FC236}">
                <a16:creationId xmlns:a16="http://schemas.microsoft.com/office/drawing/2014/main" id="{6690874B-B3D3-4EFF-AAAA-C2CF962B2025}"/>
              </a:ext>
            </a:extLst>
          </p:cNvPr>
          <p:cNvSpPr/>
          <p:nvPr/>
        </p:nvSpPr>
        <p:spPr>
          <a:xfrm>
            <a:off x="822960" y="2486741"/>
            <a:ext cx="2409444" cy="10881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</a:rPr>
              <a:t>INTEND</a:t>
            </a: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7866A032-641C-453F-9D7C-6EFFEBE6A529}"/>
              </a:ext>
            </a:extLst>
          </p:cNvPr>
          <p:cNvSpPr/>
          <p:nvPr/>
        </p:nvSpPr>
        <p:spPr>
          <a:xfrm>
            <a:off x="3861154" y="2495458"/>
            <a:ext cx="2313432" cy="10881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</a:rPr>
              <a:t>PLAN</a:t>
            </a: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F8CCC3EB-5C69-4844-A04D-E2E79EA0AFB4}"/>
              </a:ext>
            </a:extLst>
          </p:cNvPr>
          <p:cNvSpPr/>
          <p:nvPr/>
        </p:nvSpPr>
        <p:spPr>
          <a:xfrm>
            <a:off x="6799583" y="2486741"/>
            <a:ext cx="2610669" cy="10881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</a:rPr>
              <a:t>ARRANGE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3F3FA-477B-494C-9F85-2196D28C1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94914" flipH="1">
            <a:off x="8339328" y="586703"/>
            <a:ext cx="2651646" cy="938865"/>
          </a:xfrm>
          <a:prstGeom prst="rect">
            <a:avLst/>
          </a:prstGeom>
        </p:spPr>
      </p:pic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5C8A7071-36EE-4727-8522-0495A1ABB4C1}"/>
              </a:ext>
            </a:extLst>
          </p:cNvPr>
          <p:cNvSpPr/>
          <p:nvPr/>
        </p:nvSpPr>
        <p:spPr>
          <a:xfrm>
            <a:off x="770382" y="3839400"/>
            <a:ext cx="2295144" cy="250317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STRONG WISH FOR THE FUTURE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E33348C6-85EE-4AEA-8A90-EC8910BEA5EF}"/>
              </a:ext>
            </a:extLst>
          </p:cNvPr>
          <p:cNvSpPr/>
          <p:nvPr/>
        </p:nvSpPr>
        <p:spPr>
          <a:xfrm>
            <a:off x="3416303" y="3839400"/>
            <a:ext cx="3383280" cy="250317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FUTURE</a:t>
            </a: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EVENTS ACTIONS FACTS</a:t>
            </a:r>
          </a:p>
        </p:txBody>
      </p:sp>
      <p:sp>
        <p:nvSpPr>
          <p:cNvPr id="15" name="Callout: Up Arrow 14">
            <a:extLst>
              <a:ext uri="{FF2B5EF4-FFF2-40B4-BE49-F238E27FC236}">
                <a16:creationId xmlns:a16="http://schemas.microsoft.com/office/drawing/2014/main" id="{926EAA3F-7B0B-462B-B10B-E06F5FEE0F39}"/>
              </a:ext>
            </a:extLst>
          </p:cNvPr>
          <p:cNvSpPr/>
          <p:nvPr/>
        </p:nvSpPr>
        <p:spPr>
          <a:xfrm>
            <a:off x="7172584" y="3839400"/>
            <a:ext cx="2530813" cy="250317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TIMES PLACES PEOPLE EVENTS  </a:t>
            </a: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FIXED FOR THE FUTURE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E0B485-2F51-4144-AAA0-44F11B83E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2093567" y="191590"/>
            <a:ext cx="2748690" cy="25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5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BFED89-759F-4FB0-817A-5798489D1885}"/>
              </a:ext>
            </a:extLst>
          </p:cNvPr>
          <p:cNvSpPr txBox="1"/>
          <p:nvPr/>
        </p:nvSpPr>
        <p:spPr>
          <a:xfrm>
            <a:off x="2424223" y="612642"/>
            <a:ext cx="7343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12700">
                  <a:solidFill>
                    <a:sysClr val="windowText" lastClr="000000"/>
                  </a:solidFill>
                </a:ln>
              </a:rPr>
              <a:t>WHAT IS A </a:t>
            </a:r>
            <a:r>
              <a:rPr lang="en-GB" sz="720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PLAN</a:t>
            </a:r>
            <a:r>
              <a:rPr lang="en-GB" sz="720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C94543-1710-44FC-8807-373FACA13E4D}"/>
              </a:ext>
            </a:extLst>
          </p:cNvPr>
          <p:cNvSpPr/>
          <p:nvPr/>
        </p:nvSpPr>
        <p:spPr>
          <a:xfrm>
            <a:off x="822595" y="2521059"/>
            <a:ext cx="10365082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THINKING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HOW TO DO SOMETHING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OFTEN MAKING A DIAGRAM OR LIST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EXPLAIN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OTHER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FB0FF8-50D7-4B0E-9236-B7E9D1B47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5371"/>
          <a:stretch/>
        </p:blipFill>
        <p:spPr>
          <a:xfrm>
            <a:off x="6686760" y="687759"/>
            <a:ext cx="5446985" cy="2887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EABC6-FC7E-4516-8DD7-6DB5A9F9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902" y="893977"/>
            <a:ext cx="5377138" cy="2060627"/>
          </a:xfrm>
          <a:prstGeom prst="rect">
            <a:avLst/>
          </a:prstGeom>
        </p:spPr>
      </p:pic>
      <p:sp>
        <p:nvSpPr>
          <p:cNvPr id="25" name="Wave 24">
            <a:extLst>
              <a:ext uri="{FF2B5EF4-FFF2-40B4-BE49-F238E27FC236}">
                <a16:creationId xmlns:a16="http://schemas.microsoft.com/office/drawing/2014/main" id="{58A03F37-2949-425B-90D5-826346AFE259}"/>
              </a:ext>
            </a:extLst>
          </p:cNvPr>
          <p:cNvSpPr/>
          <p:nvPr/>
        </p:nvSpPr>
        <p:spPr>
          <a:xfrm>
            <a:off x="5100574" y="2029541"/>
            <a:ext cx="2313432" cy="10881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</a:rPr>
              <a:t>PLAN</a:t>
            </a:r>
          </a:p>
        </p:txBody>
      </p:sp>
      <p:sp>
        <p:nvSpPr>
          <p:cNvPr id="26" name="Callout: Up Arrow 25">
            <a:extLst>
              <a:ext uri="{FF2B5EF4-FFF2-40B4-BE49-F238E27FC236}">
                <a16:creationId xmlns:a16="http://schemas.microsoft.com/office/drawing/2014/main" id="{09D0F75A-D52E-4058-9D1A-15E2F03EA0F5}"/>
              </a:ext>
            </a:extLst>
          </p:cNvPr>
          <p:cNvSpPr/>
          <p:nvPr/>
        </p:nvSpPr>
        <p:spPr>
          <a:xfrm>
            <a:off x="3351023" y="3429000"/>
            <a:ext cx="5489954" cy="250317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EVENTS ACTIONS FACTS FOR THE FUTURE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57F6B-3A0C-4704-A448-A6A9A4FD7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499" y="3160822"/>
            <a:ext cx="5983582" cy="339202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0154860-609C-4228-8967-1E4ABA027F1B}"/>
              </a:ext>
            </a:extLst>
          </p:cNvPr>
          <p:cNvSpPr/>
          <p:nvPr/>
        </p:nvSpPr>
        <p:spPr>
          <a:xfrm rot="1169927">
            <a:off x="10879083" y="2084671"/>
            <a:ext cx="587128" cy="680790"/>
          </a:xfrm>
          <a:prstGeom prst="ellipse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6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1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96C1AA-0EC0-4A59-B42C-B075DAB55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8888" y="702893"/>
            <a:ext cx="7483797" cy="561284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BFB112-5820-4CA2-8D93-99BD765AB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808" y="1042209"/>
            <a:ext cx="3182388" cy="477358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changlessplan nogo">
            <a:hlinkClick r:id="" action="ppaction://media"/>
            <a:extLst>
              <a:ext uri="{FF2B5EF4-FFF2-40B4-BE49-F238E27FC236}">
                <a16:creationId xmlns:a16="http://schemas.microsoft.com/office/drawing/2014/main" id="{65979510-AEFC-425D-B8DB-59C919A81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1503" y="5733266"/>
            <a:ext cx="487363" cy="487363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13A359E-5D3B-415B-8530-99E85EBA9506}"/>
              </a:ext>
            </a:extLst>
          </p:cNvPr>
          <p:cNvSpPr/>
          <p:nvPr/>
        </p:nvSpPr>
        <p:spPr>
          <a:xfrm>
            <a:off x="810227" y="752354"/>
            <a:ext cx="6690168" cy="5903089"/>
          </a:xfrm>
          <a:prstGeom prst="wedgeEllipseCallout">
            <a:avLst>
              <a:gd name="adj1" fmla="val 72387"/>
              <a:gd name="adj2" fmla="val -19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chemeClr val="tx1"/>
                  </a:solidFill>
                </a:ln>
              </a:rPr>
              <a:t>SOMETIMES THERE ARE ALTERNATIVE </a:t>
            </a: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546100">
                    <a:schemeClr val="bg1"/>
                  </a:glow>
                </a:effectLst>
              </a:rPr>
              <a:t>PLANS</a:t>
            </a: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en-GB" sz="4000" b="1" dirty="0">
                <a:ln>
                  <a:solidFill>
                    <a:schemeClr val="tx1"/>
                  </a:solidFill>
                </a:ln>
              </a:rPr>
              <a:t> A  </a:t>
            </a: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596900">
                    <a:schemeClr val="bg1"/>
                  </a:glow>
                </a:effectLst>
              </a:rPr>
              <a:t>PLAN</a:t>
            </a:r>
            <a:r>
              <a:rPr lang="en-GB" sz="4000" b="1" dirty="0">
                <a:ln>
                  <a:solidFill>
                    <a:schemeClr val="tx1"/>
                  </a:solidFill>
                </a:ln>
              </a:rPr>
              <a:t>  THAT CANNOT CHANGE IS NOT A GOOD ONE!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954167C9-9AAC-4C91-B005-2F7E8CB7314D}"/>
              </a:ext>
            </a:extLst>
          </p:cNvPr>
          <p:cNvSpPr/>
          <p:nvPr/>
        </p:nvSpPr>
        <p:spPr>
          <a:xfrm>
            <a:off x="5540554" y="2535546"/>
            <a:ext cx="1959841" cy="1786907"/>
          </a:xfrm>
          <a:prstGeom prst="wedgeEllipseCallout">
            <a:avLst>
              <a:gd name="adj1" fmla="val -67490"/>
              <a:gd name="adj2" fmla="val -4823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406400">
                    <a:schemeClr val="bg1"/>
                  </a:glow>
                </a:effectLst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5931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2BFD20-230E-4C4E-8F21-D58314578159}"/>
              </a:ext>
            </a:extLst>
          </p:cNvPr>
          <p:cNvSpPr/>
          <p:nvPr/>
        </p:nvSpPr>
        <p:spPr>
          <a:xfrm>
            <a:off x="718906" y="2421608"/>
            <a:ext cx="107541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arrangement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an 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agreement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somebody to do something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53E64-D4E1-47A0-B822-97544817791E}"/>
              </a:ext>
            </a:extLst>
          </p:cNvPr>
          <p:cNvSpPr txBox="1"/>
          <p:nvPr/>
        </p:nvSpPr>
        <p:spPr>
          <a:xfrm>
            <a:off x="3817974" y="323828"/>
            <a:ext cx="4556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ARRANGE?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09B03CE-2552-40CD-9538-E7E14367BC7B}"/>
              </a:ext>
            </a:extLst>
          </p:cNvPr>
          <p:cNvSpPr/>
          <p:nvPr/>
        </p:nvSpPr>
        <p:spPr>
          <a:xfrm>
            <a:off x="8745967" y="634701"/>
            <a:ext cx="2958353" cy="1786907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11200">
                    <a:schemeClr val="bg1"/>
                  </a:glow>
                </a:effectLst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247878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FB0FF8-50D7-4B0E-9236-B7E9D1B47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5371"/>
          <a:stretch/>
        </p:blipFill>
        <p:spPr>
          <a:xfrm>
            <a:off x="6686760" y="687759"/>
            <a:ext cx="5446985" cy="2887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EABC6-FC7E-4516-8DD7-6DB5A9F9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902" y="893977"/>
            <a:ext cx="5377138" cy="2060627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219C9C7E-8363-4B2F-973E-07C43825C90A}"/>
              </a:ext>
            </a:extLst>
          </p:cNvPr>
          <p:cNvSpPr/>
          <p:nvPr/>
        </p:nvSpPr>
        <p:spPr>
          <a:xfrm>
            <a:off x="7599302" y="2741001"/>
            <a:ext cx="2610669" cy="10881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</a:rPr>
              <a:t>ARRANGE</a:t>
            </a:r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684406F4-A8B9-4E72-9CD0-C47C773191C2}"/>
              </a:ext>
            </a:extLst>
          </p:cNvPr>
          <p:cNvSpPr/>
          <p:nvPr/>
        </p:nvSpPr>
        <p:spPr>
          <a:xfrm>
            <a:off x="6570370" y="3781095"/>
            <a:ext cx="4992624" cy="276256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TIMES PLACES PEOPLE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FIXED FOR THE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F685D-75CB-4150-8985-E0ADD5A587AA}"/>
              </a:ext>
            </a:extLst>
          </p:cNvPr>
          <p:cNvSpPr txBox="1"/>
          <p:nvPr/>
        </p:nvSpPr>
        <p:spPr>
          <a:xfrm>
            <a:off x="724476" y="1725965"/>
            <a:ext cx="71286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</a:rPr>
              <a:t>NEXT SUNDAY</a:t>
            </a:r>
          </a:p>
          <a:p>
            <a:pPr algn="ctr"/>
            <a:r>
              <a:rPr lang="en-GB" sz="32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</a:rPr>
              <a:t>WE ARE </a:t>
            </a:r>
            <a:r>
              <a:rPr lang="en-GB" sz="32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GOING TO </a:t>
            </a:r>
            <a:r>
              <a:rPr lang="en-GB" sz="32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</a:rPr>
              <a:t>MEET SOME </a:t>
            </a:r>
          </a:p>
          <a:p>
            <a:pPr algn="ctr"/>
            <a:r>
              <a:rPr lang="en-GB" sz="32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</a:rPr>
              <a:t>FRIENDS AT MIDDAY AT THE MARKET PLACE FOR LUNCH</a:t>
            </a:r>
          </a:p>
          <a:p>
            <a:pPr algn="ctr"/>
            <a:endParaRPr lang="en-GB" sz="3200" dirty="0">
              <a:ln>
                <a:solidFill>
                  <a:sysClr val="windowText" lastClr="000000"/>
                </a:solidFill>
              </a:ln>
              <a:solidFill>
                <a:srgbClr val="0065B0"/>
              </a:solidFill>
            </a:endParaRPr>
          </a:p>
          <a:p>
            <a:pPr algn="ctr"/>
            <a:r>
              <a:rPr lang="en-GB" sz="32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</a:rPr>
              <a:t>THEN WE ARE </a:t>
            </a:r>
            <a:r>
              <a:rPr lang="en-GB" sz="32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GOING TO </a:t>
            </a:r>
            <a:r>
              <a:rPr lang="en-GB" sz="32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</a:rPr>
              <a:t>WALK UP THE MOUNTAIN TO THE OLD CASTLE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8FC656-7A06-442E-98A3-67263AFBE99B}"/>
              </a:ext>
            </a:extLst>
          </p:cNvPr>
          <p:cNvSpPr/>
          <p:nvPr/>
        </p:nvSpPr>
        <p:spPr>
          <a:xfrm rot="1169927">
            <a:off x="10879083" y="2084671"/>
            <a:ext cx="587128" cy="680790"/>
          </a:xfrm>
          <a:prstGeom prst="ellipse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4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D28D7C-9903-47AE-BCCF-20C0A49B7653}"/>
              </a:ext>
            </a:extLst>
          </p:cNvPr>
          <p:cNvSpPr txBox="1"/>
          <p:nvPr/>
        </p:nvSpPr>
        <p:spPr>
          <a:xfrm>
            <a:off x="4117466" y="265085"/>
            <a:ext cx="395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495300">
                    <a:schemeClr val="accent4">
                      <a:satMod val="175000"/>
                    </a:schemeClr>
                  </a:glow>
                </a:effectLst>
                <a:latin typeface="Arial Rounded MT Bold" panose="020F0704030504030204" pitchFamily="34" charset="0"/>
              </a:rPr>
              <a:t>INTEND </a:t>
            </a:r>
            <a:r>
              <a:rPr lang="en-GB" sz="720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495300">
                    <a:schemeClr val="accent4">
                      <a:satMod val="175000"/>
                    </a:schemeClr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3C322-11A4-45F5-9530-11D79ABB1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1531" y="2711142"/>
            <a:ext cx="5850605" cy="3877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ACA165-3772-4F78-8311-80F24EE4AEA9}"/>
              </a:ext>
            </a:extLst>
          </p:cNvPr>
          <p:cNvSpPr txBox="1"/>
          <p:nvPr/>
        </p:nvSpPr>
        <p:spPr>
          <a:xfrm>
            <a:off x="997499" y="1603658"/>
            <a:ext cx="10361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IF YOU HIDE, I’M </a:t>
            </a:r>
            <a:r>
              <a:rPr kumimoji="0" lang="en-GB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GOING TO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FIND YOU!</a:t>
            </a:r>
          </a:p>
        </p:txBody>
      </p:sp>
    </p:spTree>
    <p:extLst>
      <p:ext uri="{BB962C8B-B14F-4D97-AF65-F5344CB8AC3E}">
        <p14:creationId xmlns:p14="http://schemas.microsoft.com/office/powerpoint/2010/main" val="4690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FB0FF8-50D7-4B0E-9236-B7E9D1B47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5371"/>
          <a:stretch/>
        </p:blipFill>
        <p:spPr>
          <a:xfrm>
            <a:off x="6686760" y="687759"/>
            <a:ext cx="5446985" cy="2887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EABC6-FC7E-4516-8DD7-6DB5A9F9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902" y="893977"/>
            <a:ext cx="5377138" cy="2060627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0601F94-276B-4314-A752-68A11FC9D850}"/>
              </a:ext>
            </a:extLst>
          </p:cNvPr>
          <p:cNvSpPr/>
          <p:nvPr/>
        </p:nvSpPr>
        <p:spPr>
          <a:xfrm>
            <a:off x="1115568" y="1773509"/>
            <a:ext cx="2409444" cy="10881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</a:rPr>
              <a:t>INTEND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AA9DEE82-4A73-41FE-B55E-7DED665F265E}"/>
              </a:ext>
            </a:extLst>
          </p:cNvPr>
          <p:cNvSpPr/>
          <p:nvPr/>
        </p:nvSpPr>
        <p:spPr>
          <a:xfrm>
            <a:off x="693801" y="3007296"/>
            <a:ext cx="3252978" cy="284486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STRONG WISH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FOR THE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D80DD7-0166-4EC4-9EEC-00E5584B3CDE}"/>
              </a:ext>
            </a:extLst>
          </p:cNvPr>
          <p:cNvSpPr txBox="1"/>
          <p:nvPr/>
        </p:nvSpPr>
        <p:spPr>
          <a:xfrm>
            <a:off x="419548" y="3357563"/>
            <a:ext cx="11520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I’M 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31800">
                    <a:schemeClr val="accent4">
                      <a:satMod val="175000"/>
                      <a:alpha val="97000"/>
                    </a:schemeClr>
                  </a:glow>
                </a:effectLst>
              </a:rPr>
              <a:t>GOING TO </a:t>
            </a:r>
            <a:r>
              <a:rPr lang="en-GB" sz="4800" b="1" dirty="0"/>
              <a:t>GET A BETTER JOB</a:t>
            </a:r>
          </a:p>
          <a:p>
            <a:pPr algn="ctr"/>
            <a:endParaRPr lang="en-GB" sz="4800" b="1" dirty="0"/>
          </a:p>
          <a:p>
            <a:pPr algn="ctr"/>
            <a:r>
              <a:rPr lang="en-GB" sz="4800" b="1" dirty="0"/>
              <a:t>I’M 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31800">
                    <a:srgbClr val="FFC000">
                      <a:satMod val="175000"/>
                      <a:alpha val="97000"/>
                    </a:srgbClr>
                  </a:glow>
                </a:effectLst>
              </a:rPr>
              <a:t>GOING TO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 </a:t>
            </a:r>
            <a:r>
              <a:rPr lang="en-GB" sz="4800" b="1" dirty="0"/>
              <a:t>GET A BETTER LIFE!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AC9D93-BE58-46E6-AE42-A92EBDBC81A6}"/>
              </a:ext>
            </a:extLst>
          </p:cNvPr>
          <p:cNvSpPr/>
          <p:nvPr/>
        </p:nvSpPr>
        <p:spPr>
          <a:xfrm rot="1169927">
            <a:off x="10879083" y="2084671"/>
            <a:ext cx="587128" cy="680790"/>
          </a:xfrm>
          <a:prstGeom prst="ellipse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5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ese3ladies">
            <a:hlinkClick r:id="" action="ppaction://media"/>
            <a:extLst>
              <a:ext uri="{FF2B5EF4-FFF2-40B4-BE49-F238E27FC236}">
                <a16:creationId xmlns:a16="http://schemas.microsoft.com/office/drawing/2014/main" id="{635E8C27-1EFE-4A53-9947-B0B037E58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292" y="815527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3DC796-52ED-43D7-AA9C-3F94C6199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3505" y="2297056"/>
            <a:ext cx="4829136" cy="27319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2B5594-FCC2-4755-8753-086604F692D9}"/>
              </a:ext>
            </a:extLst>
          </p:cNvPr>
          <p:cNvSpPr/>
          <p:nvPr/>
        </p:nvSpPr>
        <p:spPr>
          <a:xfrm>
            <a:off x="3989590" y="459297"/>
            <a:ext cx="51653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THESE THREE LADIES ARE</a:t>
            </a:r>
            <a:r>
              <a:rPr lang="en-GB" sz="40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GOING TO </a:t>
            </a:r>
          </a:p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DO SOMETHING… </a:t>
            </a:r>
          </a:p>
        </p:txBody>
      </p:sp>
      <p:pic>
        <p:nvPicPr>
          <p:cNvPr id="9" name="who planetc">
            <a:hlinkClick r:id="" action="ppaction://media"/>
            <a:extLst>
              <a:ext uri="{FF2B5EF4-FFF2-40B4-BE49-F238E27FC236}">
                <a16:creationId xmlns:a16="http://schemas.microsoft.com/office/drawing/2014/main" id="{AD753E4B-6DC9-4169-8F28-7B42C39003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3875" y="5324475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DE13F1-D522-4C18-8243-A9AF35EBDC94}"/>
              </a:ext>
            </a:extLst>
          </p:cNvPr>
          <p:cNvSpPr/>
          <p:nvPr/>
        </p:nvSpPr>
        <p:spPr>
          <a:xfrm>
            <a:off x="2704144" y="4786855"/>
            <a:ext cx="6955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WHO HAS A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PLAN</a:t>
            </a:r>
          </a:p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WHO HAS AN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ARRANGEMENT</a:t>
            </a:r>
          </a:p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WHO HAS AN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INTENTION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68E7E-2BF1-4FB5-83EC-EC6A4A09D9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4895" y="4669629"/>
            <a:ext cx="1009602" cy="175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993578-6FD2-4AA4-A1AE-6934B008CC0A}"/>
              </a:ext>
            </a:extLst>
          </p:cNvPr>
          <p:cNvSpPr txBox="1"/>
          <p:nvPr/>
        </p:nvSpPr>
        <p:spPr>
          <a:xfrm>
            <a:off x="637509" y="3249064"/>
            <a:ext cx="10569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 ARE </a:t>
            </a:r>
            <a:r>
              <a:rPr kumimoji="0" lang="en-GB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GOING TO </a:t>
            </a:r>
            <a:r>
              <a:rPr kumimoji="0" lang="en-GB" sz="4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VISIT</a:t>
            </a: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 IN </a:t>
            </a:r>
            <a:r>
              <a:rPr lang="en-GB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YORK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Callout: Up Arrow 3">
            <a:extLst>
              <a:ext uri="{FF2B5EF4-FFF2-40B4-BE49-F238E27FC236}">
                <a16:creationId xmlns:a16="http://schemas.microsoft.com/office/drawing/2014/main" id="{0DC96F97-A4BE-4F9D-9D76-9D6DCBEB3BBF}"/>
              </a:ext>
            </a:extLst>
          </p:cNvPr>
          <p:cNvSpPr/>
          <p:nvPr/>
        </p:nvSpPr>
        <p:spPr>
          <a:xfrm>
            <a:off x="3094960" y="4049738"/>
            <a:ext cx="1946148" cy="209246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137"/>
            </a:avLst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FUTURE PLAN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DE2BB1A3-B852-4075-A35B-AFEE6D2F0640}"/>
              </a:ext>
            </a:extLst>
          </p:cNvPr>
          <p:cNvSpPr/>
          <p:nvPr/>
        </p:nvSpPr>
        <p:spPr>
          <a:xfrm>
            <a:off x="5361134" y="4018505"/>
            <a:ext cx="1517523" cy="169565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VERB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A6D45459-EFF7-43AC-9A00-A505180A6378}"/>
              </a:ext>
            </a:extLst>
          </p:cNvPr>
          <p:cNvSpPr/>
          <p:nvPr/>
        </p:nvSpPr>
        <p:spPr>
          <a:xfrm>
            <a:off x="2419127" y="914919"/>
            <a:ext cx="5876926" cy="2219325"/>
          </a:xfrm>
          <a:prstGeom prst="downArrowCallou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FUTURE PLANNED ACTION</a:t>
            </a:r>
          </a:p>
        </p:txBody>
      </p:sp>
    </p:spTree>
    <p:extLst>
      <p:ext uri="{BB962C8B-B14F-4D97-AF65-F5344CB8AC3E}">
        <p14:creationId xmlns:p14="http://schemas.microsoft.com/office/powerpoint/2010/main" val="10026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FD5891D-303D-4BBA-9813-F1C035ED42E8}"/>
              </a:ext>
            </a:extLst>
          </p:cNvPr>
          <p:cNvSpPr/>
          <p:nvPr/>
        </p:nvSpPr>
        <p:spPr>
          <a:xfrm>
            <a:off x="1075132" y="628649"/>
            <a:ext cx="1089334" cy="1021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D4C46-8F2B-4B8C-BB84-763CD1EFD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780" y="3066619"/>
            <a:ext cx="3244595" cy="3500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2BE6AA-AAB9-4775-93ED-1673CEF7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822" y="3392488"/>
            <a:ext cx="3028190" cy="3040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79B10B-F90E-4D7C-98C9-04F80A378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422" y="2669081"/>
            <a:ext cx="4160950" cy="3950052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A213FC2-2D7B-4FAC-B016-061D93922B16}"/>
              </a:ext>
            </a:extLst>
          </p:cNvPr>
          <p:cNvSpPr/>
          <p:nvPr/>
        </p:nvSpPr>
        <p:spPr>
          <a:xfrm>
            <a:off x="514418" y="1222131"/>
            <a:ext cx="3917143" cy="2301433"/>
          </a:xfrm>
          <a:prstGeom prst="cloudCallout">
            <a:avLst>
              <a:gd name="adj1" fmla="val -18197"/>
              <a:gd name="adj2" fmla="val 89022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MY JOB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933254BE-5FA0-4268-B259-6EBDAFB1A7EE}"/>
              </a:ext>
            </a:extLst>
          </p:cNvPr>
          <p:cNvSpPr/>
          <p:nvPr/>
        </p:nvSpPr>
        <p:spPr>
          <a:xfrm>
            <a:off x="4312261" y="515577"/>
            <a:ext cx="3917143" cy="1989812"/>
          </a:xfrm>
          <a:prstGeom prst="cloudCallout">
            <a:avLst>
              <a:gd name="adj1" fmla="val 6526"/>
              <a:gd name="adj2" fmla="val 82102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BOB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VISIT ME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950F04B-E452-4300-9671-B71BBB0BE2F6}"/>
              </a:ext>
            </a:extLst>
          </p:cNvPr>
          <p:cNvSpPr/>
          <p:nvPr/>
        </p:nvSpPr>
        <p:spPr>
          <a:xfrm>
            <a:off x="7892287" y="1107831"/>
            <a:ext cx="3917143" cy="2038443"/>
          </a:xfrm>
          <a:prstGeom prst="cloudCallout">
            <a:avLst>
              <a:gd name="adj1" fmla="val 14104"/>
              <a:gd name="adj2" fmla="val 88114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 A CLINIC VISIT</a:t>
            </a:r>
          </a:p>
        </p:txBody>
      </p:sp>
    </p:spTree>
    <p:extLst>
      <p:ext uri="{BB962C8B-B14F-4D97-AF65-F5344CB8AC3E}">
        <p14:creationId xmlns:p14="http://schemas.microsoft.com/office/powerpoint/2010/main" val="332321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BE66D2-A572-4C8F-A48F-3477866DFE8A}"/>
              </a:ext>
            </a:extLst>
          </p:cNvPr>
          <p:cNvSpPr txBox="1"/>
          <p:nvPr/>
        </p:nvSpPr>
        <p:spPr>
          <a:xfrm>
            <a:off x="2132538" y="3321050"/>
            <a:ext cx="76878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SO YOU DECIDE</a:t>
            </a:r>
          </a:p>
          <a:p>
            <a:pPr algn="ctr"/>
            <a:r>
              <a:rPr lang="en-GB" sz="4800" b="1" dirty="0"/>
              <a:t>WHICH IS A </a:t>
            </a:r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PLAN</a:t>
            </a:r>
          </a:p>
          <a:p>
            <a:pPr algn="ctr"/>
            <a:r>
              <a:rPr lang="en-GB" sz="4800" b="1" dirty="0"/>
              <a:t>WHICH IS AN </a:t>
            </a:r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ARRANGEMENT</a:t>
            </a:r>
          </a:p>
          <a:p>
            <a:pPr algn="ctr"/>
            <a:r>
              <a:rPr lang="en-GB" sz="4800" b="1" dirty="0"/>
              <a:t>WHICH IS AN </a:t>
            </a:r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INTENTION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F62E4-4279-4972-921A-ED8400333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870" t="6267" r="25440" b="7388"/>
          <a:stretch/>
        </p:blipFill>
        <p:spPr>
          <a:xfrm>
            <a:off x="5174694" y="489962"/>
            <a:ext cx="1603536" cy="27863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82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525D95DB-DD6A-4A31-9523-3226AAF88228}"/>
              </a:ext>
            </a:extLst>
          </p:cNvPr>
          <p:cNvSpPr/>
          <p:nvPr/>
        </p:nvSpPr>
        <p:spPr>
          <a:xfrm>
            <a:off x="1075132" y="628649"/>
            <a:ext cx="1089334" cy="10214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D4C46-8F2B-4B8C-BB84-763CD1EFD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780" y="3066619"/>
            <a:ext cx="3244595" cy="3500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2BE6AA-AAB9-4775-93ED-1673CEF7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822" y="3392488"/>
            <a:ext cx="3028190" cy="3040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79B10B-F90E-4D7C-98C9-04F80A378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422" y="2669081"/>
            <a:ext cx="4160950" cy="3950052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A213FC2-2D7B-4FAC-B016-061D93922B16}"/>
              </a:ext>
            </a:extLst>
          </p:cNvPr>
          <p:cNvSpPr/>
          <p:nvPr/>
        </p:nvSpPr>
        <p:spPr>
          <a:xfrm>
            <a:off x="514418" y="1222131"/>
            <a:ext cx="3917143" cy="2301433"/>
          </a:xfrm>
          <a:prstGeom prst="cloudCallout">
            <a:avLst>
              <a:gd name="adj1" fmla="val -18197"/>
              <a:gd name="adj2" fmla="val 89022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MY JOB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933254BE-5FA0-4268-B259-6EBDAFB1A7EE}"/>
              </a:ext>
            </a:extLst>
          </p:cNvPr>
          <p:cNvSpPr/>
          <p:nvPr/>
        </p:nvSpPr>
        <p:spPr>
          <a:xfrm>
            <a:off x="4312261" y="515577"/>
            <a:ext cx="3917143" cy="1989812"/>
          </a:xfrm>
          <a:prstGeom prst="cloudCallout">
            <a:avLst>
              <a:gd name="adj1" fmla="val 6526"/>
              <a:gd name="adj2" fmla="val 82102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BOB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VISIT ME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950F04B-E452-4300-9671-B71BBB0BE2F6}"/>
              </a:ext>
            </a:extLst>
          </p:cNvPr>
          <p:cNvSpPr/>
          <p:nvPr/>
        </p:nvSpPr>
        <p:spPr>
          <a:xfrm>
            <a:off x="7892287" y="1107831"/>
            <a:ext cx="3917143" cy="2038443"/>
          </a:xfrm>
          <a:prstGeom prst="cloudCallout">
            <a:avLst>
              <a:gd name="adj1" fmla="val 14104"/>
              <a:gd name="adj2" fmla="val 88114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 A CLINIC VISIT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41303-BA71-47EF-9E7F-CF60CE59DA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4870" t="6267" r="25440" b="7388"/>
          <a:stretch/>
        </p:blipFill>
        <p:spPr>
          <a:xfrm>
            <a:off x="2110739" y="515577"/>
            <a:ext cx="716281" cy="12446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E55B6-10FD-4676-A34B-951B04F8C4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4870" t="6267" r="25440" b="7388"/>
          <a:stretch/>
        </p:blipFill>
        <p:spPr>
          <a:xfrm>
            <a:off x="6863295" y="1663400"/>
            <a:ext cx="716281" cy="12446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CEDE0-BB6C-4607-9CD9-3A3B0AD85C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4870" t="6267" r="25440" b="7388"/>
          <a:stretch/>
        </p:blipFill>
        <p:spPr>
          <a:xfrm>
            <a:off x="10860693" y="843567"/>
            <a:ext cx="716281" cy="12446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8389F2-52AB-40C9-BDBA-5ED58464F756}"/>
              </a:ext>
            </a:extLst>
          </p:cNvPr>
          <p:cNvSpPr txBox="1"/>
          <p:nvPr/>
        </p:nvSpPr>
        <p:spPr>
          <a:xfrm>
            <a:off x="14345954" y="4082110"/>
            <a:ext cx="10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9" tooltip="http://www.pngall.com/question-mark-pn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0" tooltip="https://creativecommons.org/licenses/by-nc/3.0/"/>
              </a:rPr>
              <a:t>CC BY-NC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8834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525D95DB-DD6A-4A31-9523-3226AAF88228}"/>
              </a:ext>
            </a:extLst>
          </p:cNvPr>
          <p:cNvSpPr/>
          <p:nvPr/>
        </p:nvSpPr>
        <p:spPr>
          <a:xfrm>
            <a:off x="1075132" y="628649"/>
            <a:ext cx="1089334" cy="10214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D4C46-8F2B-4B8C-BB84-763CD1EFD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780" y="3066619"/>
            <a:ext cx="3244595" cy="3500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2BE6AA-AAB9-4775-93ED-1673CEF7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822" y="3392488"/>
            <a:ext cx="3028190" cy="3040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79B10B-F90E-4D7C-98C9-04F80A378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422" y="2669081"/>
            <a:ext cx="4160950" cy="3950052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A213FC2-2D7B-4FAC-B016-061D93922B16}"/>
              </a:ext>
            </a:extLst>
          </p:cNvPr>
          <p:cNvSpPr/>
          <p:nvPr/>
        </p:nvSpPr>
        <p:spPr>
          <a:xfrm>
            <a:off x="514418" y="1222131"/>
            <a:ext cx="3917143" cy="2301433"/>
          </a:xfrm>
          <a:prstGeom prst="cloudCallout">
            <a:avLst>
              <a:gd name="adj1" fmla="val -18197"/>
              <a:gd name="adj2" fmla="val 89022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MY JOB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933254BE-5FA0-4268-B259-6EBDAFB1A7EE}"/>
              </a:ext>
            </a:extLst>
          </p:cNvPr>
          <p:cNvSpPr/>
          <p:nvPr/>
        </p:nvSpPr>
        <p:spPr>
          <a:xfrm>
            <a:off x="4312261" y="515577"/>
            <a:ext cx="3917143" cy="1989812"/>
          </a:xfrm>
          <a:prstGeom prst="cloudCallout">
            <a:avLst>
              <a:gd name="adj1" fmla="val 6526"/>
              <a:gd name="adj2" fmla="val 82102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BOB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VISIT ME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950F04B-E452-4300-9671-B71BBB0BE2F6}"/>
              </a:ext>
            </a:extLst>
          </p:cNvPr>
          <p:cNvSpPr/>
          <p:nvPr/>
        </p:nvSpPr>
        <p:spPr>
          <a:xfrm>
            <a:off x="7892287" y="1107831"/>
            <a:ext cx="3917143" cy="2038443"/>
          </a:xfrm>
          <a:prstGeom prst="cloudCallout">
            <a:avLst>
              <a:gd name="adj1" fmla="val 14104"/>
              <a:gd name="adj2" fmla="val 88114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 A CLINIC VISIT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41303-BA71-47EF-9E7F-CF60CE59DA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4870" t="6267" r="25440" b="7388"/>
          <a:stretch/>
        </p:blipFill>
        <p:spPr>
          <a:xfrm>
            <a:off x="2110739" y="515577"/>
            <a:ext cx="716281" cy="12446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E55B6-10FD-4676-A34B-951B04F8C4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4870" t="6267" r="25440" b="7388"/>
          <a:stretch/>
        </p:blipFill>
        <p:spPr>
          <a:xfrm>
            <a:off x="6863295" y="1663400"/>
            <a:ext cx="716281" cy="12446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CEDE0-BB6C-4607-9CD9-3A3B0AD85C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4870" t="6267" r="25440" b="7388"/>
          <a:stretch/>
        </p:blipFill>
        <p:spPr>
          <a:xfrm>
            <a:off x="10860693" y="843567"/>
            <a:ext cx="716281" cy="12446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8389F2-52AB-40C9-BDBA-5ED58464F756}"/>
              </a:ext>
            </a:extLst>
          </p:cNvPr>
          <p:cNvSpPr txBox="1"/>
          <p:nvPr/>
        </p:nvSpPr>
        <p:spPr>
          <a:xfrm>
            <a:off x="14345954" y="4082110"/>
            <a:ext cx="10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9" tooltip="http://www.pngall.com/question-mark-pn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0" tooltip="https://creativecommons.org/licenses/by-nc/3.0/"/>
              </a:rPr>
              <a:t>CC BY-NC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9429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NGE JOB">
            <a:hlinkClick r:id="" action="ppaction://media"/>
            <a:extLst>
              <a:ext uri="{FF2B5EF4-FFF2-40B4-BE49-F238E27FC236}">
                <a16:creationId xmlns:a16="http://schemas.microsoft.com/office/drawing/2014/main" id="{9052FC19-9AFF-4F81-A080-E3E1064C6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8638" y="1631633"/>
            <a:ext cx="487362" cy="487362"/>
          </a:xfrm>
          <a:prstGeom prst="rect">
            <a:avLst/>
          </a:prstGeom>
        </p:spPr>
      </p:pic>
      <p:pic>
        <p:nvPicPr>
          <p:cNvPr id="4" name="clinic visit">
            <a:hlinkClick r:id="" action="ppaction://media"/>
            <a:extLst>
              <a:ext uri="{FF2B5EF4-FFF2-40B4-BE49-F238E27FC236}">
                <a16:creationId xmlns:a16="http://schemas.microsoft.com/office/drawing/2014/main" id="{E438600E-F8C7-4D97-9239-1E45BA88A7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1275" y="3612515"/>
            <a:ext cx="487363" cy="487363"/>
          </a:xfrm>
          <a:prstGeom prst="rect">
            <a:avLst/>
          </a:prstGeom>
        </p:spPr>
      </p:pic>
      <p:pic>
        <p:nvPicPr>
          <p:cNvPr id="5" name="goingtgetbob">
            <a:hlinkClick r:id="" action="ppaction://media"/>
            <a:extLst>
              <a:ext uri="{FF2B5EF4-FFF2-40B4-BE49-F238E27FC236}">
                <a16:creationId xmlns:a16="http://schemas.microsoft.com/office/drawing/2014/main" id="{F2FA89D6-9F51-4318-8D28-3C8ECCAF0C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7892" y="39751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C941BEA-0689-4F3B-8358-5BF4CABA99BB}"/>
              </a:ext>
            </a:extLst>
          </p:cNvPr>
          <p:cNvGraphicFramePr/>
          <p:nvPr/>
        </p:nvGraphicFramePr>
        <p:xfrm>
          <a:off x="2032000" y="7958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E21BD42-9277-43D4-9844-5F5517F9B334}"/>
              </a:ext>
            </a:extLst>
          </p:cNvPr>
          <p:cNvSpPr/>
          <p:nvPr/>
        </p:nvSpPr>
        <p:spPr>
          <a:xfrm>
            <a:off x="5969685" y="3055620"/>
            <a:ext cx="76786" cy="723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30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60F99A-FB71-4924-BA9B-B94B3F7A59B6}"/>
              </a:ext>
            </a:extLst>
          </p:cNvPr>
          <p:cNvSpPr/>
          <p:nvPr/>
        </p:nvSpPr>
        <p:spPr>
          <a:xfrm>
            <a:off x="2555558" y="75988"/>
            <a:ext cx="7080884" cy="6706024"/>
          </a:xfrm>
          <a:prstGeom prst="ellipse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54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EXPECTED RESULTS</a:t>
            </a:r>
          </a:p>
        </p:txBody>
      </p:sp>
    </p:spTree>
    <p:extLst>
      <p:ext uri="{BB962C8B-B14F-4D97-AF65-F5344CB8AC3E}">
        <p14:creationId xmlns:p14="http://schemas.microsoft.com/office/powerpoint/2010/main" val="32056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C941BEA-0689-4F3B-8358-5BF4CABA99BB}"/>
              </a:ext>
            </a:extLst>
          </p:cNvPr>
          <p:cNvGraphicFramePr/>
          <p:nvPr/>
        </p:nvGraphicFramePr>
        <p:xfrm>
          <a:off x="2032000" y="7958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E21BD42-9277-43D4-9844-5F5517F9B334}"/>
              </a:ext>
            </a:extLst>
          </p:cNvPr>
          <p:cNvSpPr/>
          <p:nvPr/>
        </p:nvSpPr>
        <p:spPr>
          <a:xfrm>
            <a:off x="5969685" y="3055620"/>
            <a:ext cx="76786" cy="723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30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50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AA108-81B2-45D8-A7D5-92D38EBC30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7316" t="1704" r="10973" b="5024"/>
          <a:stretch/>
        </p:blipFill>
        <p:spPr>
          <a:xfrm>
            <a:off x="811642" y="1776881"/>
            <a:ext cx="4966543" cy="3938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51A01-7F13-4DC3-90AE-5B92B4435DA1}"/>
              </a:ext>
            </a:extLst>
          </p:cNvPr>
          <p:cNvSpPr txBox="1"/>
          <p:nvPr/>
        </p:nvSpPr>
        <p:spPr>
          <a:xfrm>
            <a:off x="1710118" y="870212"/>
            <a:ext cx="953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  <a:latin typeface="Arial Rounded MT Bold" panose="020F0704030504030204" pitchFamily="34" charset="0"/>
              </a:rPr>
              <a:t>SO WHAT ARE YOU </a:t>
            </a:r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GOING TO </a:t>
            </a:r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0065B0"/>
                </a:solidFill>
                <a:latin typeface="Arial Rounded MT Bold" panose="020F0704030504030204" pitchFamily="34" charset="0"/>
              </a:rPr>
              <a:t>DO?</a:t>
            </a:r>
            <a:r>
              <a:rPr lang="en-GB" sz="4000" dirty="0">
                <a:solidFill>
                  <a:srgbClr val="0065B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8" name="so wot ru g2do">
            <a:hlinkClick r:id="" action="ppaction://media"/>
            <a:extLst>
              <a:ext uri="{FF2B5EF4-FFF2-40B4-BE49-F238E27FC236}">
                <a16:creationId xmlns:a16="http://schemas.microsoft.com/office/drawing/2014/main" id="{681AA2CE-25F8-47D1-86BE-DCA8ECE20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642" y="5791536"/>
            <a:ext cx="487363" cy="487363"/>
          </a:xfrm>
          <a:prstGeom prst="rect">
            <a:avLst/>
          </a:prstGeom>
        </p:spPr>
      </p:pic>
      <p:pic>
        <p:nvPicPr>
          <p:cNvPr id="9" name="1nipo - Copy">
            <a:hlinkClick r:id="" action="ppaction://media"/>
            <a:extLst>
              <a:ext uri="{FF2B5EF4-FFF2-40B4-BE49-F238E27FC236}">
                <a16:creationId xmlns:a16="http://schemas.microsoft.com/office/drawing/2014/main" id="{39F8927F-7339-43C1-A88D-7733E487E7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32872" y="5791535"/>
            <a:ext cx="487363" cy="487363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306060C0-259E-43C0-9872-4FD41DE8122C}"/>
              </a:ext>
            </a:extLst>
          </p:cNvPr>
          <p:cNvSpPr/>
          <p:nvPr/>
        </p:nvSpPr>
        <p:spPr>
          <a:xfrm>
            <a:off x="5778185" y="2339917"/>
            <a:ext cx="5744099" cy="3938981"/>
          </a:xfrm>
          <a:prstGeom prst="wedgeEllipseCallout">
            <a:avLst>
              <a:gd name="adj1" fmla="val -67099"/>
              <a:gd name="adj2" fmla="val -339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>
                  <a:solidFill>
                    <a:schemeClr val="tx1"/>
                  </a:solidFill>
                </a:ln>
              </a:rPr>
              <a:t>What  are your </a:t>
            </a:r>
            <a:r>
              <a:rPr lang="en-GB" sz="48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863600">
                    <a:schemeClr val="bg1"/>
                  </a:glow>
                </a:effectLst>
              </a:rPr>
              <a:t>plans</a:t>
            </a:r>
            <a:r>
              <a:rPr lang="en-GB" sz="4800" b="1" dirty="0">
                <a:ln>
                  <a:solidFill>
                    <a:schemeClr val="tx1"/>
                  </a:solidFill>
                </a:ln>
                <a:effectLst>
                  <a:glow rad="863600">
                    <a:schemeClr val="bg1"/>
                  </a:glow>
                </a:effectLst>
              </a:rPr>
              <a:t> </a:t>
            </a:r>
            <a:r>
              <a:rPr lang="en-GB" sz="48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863600">
                    <a:schemeClr val="bg1"/>
                  </a:glow>
                </a:effectLst>
              </a:rPr>
              <a:t>arrangements intentions?</a:t>
            </a:r>
          </a:p>
        </p:txBody>
      </p:sp>
    </p:spTree>
    <p:extLst>
      <p:ext uri="{BB962C8B-B14F-4D97-AF65-F5344CB8AC3E}">
        <p14:creationId xmlns:p14="http://schemas.microsoft.com/office/powerpoint/2010/main" val="166047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1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70732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0C75B-FC5A-4664-A140-19613AB853EC}"/>
              </a:ext>
            </a:extLst>
          </p:cNvPr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582869-DE3D-424E-92FC-33FCB5A0DEAC}"/>
              </a:ext>
            </a:extLst>
          </p:cNvPr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036A4-26AC-48BA-BD4C-5DC3CDD75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E562F-8B00-4654-AE5A-C8562C0B6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3" r="9193" b="13603"/>
          <a:stretch/>
        </p:blipFill>
        <p:spPr>
          <a:xfrm>
            <a:off x="4130936" y="697163"/>
            <a:ext cx="4216998" cy="1077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F2547-11A1-4487-88CA-561E2D54A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87" y="2019987"/>
            <a:ext cx="1222064" cy="822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FB0FB3-4A11-48E8-A37F-4F9B91D861E3}"/>
              </a:ext>
            </a:extLst>
          </p:cNvPr>
          <p:cNvSpPr txBox="1"/>
          <p:nvPr/>
        </p:nvSpPr>
        <p:spPr>
          <a:xfrm>
            <a:off x="2111828" y="2103534"/>
            <a:ext cx="7968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GOING TO</a:t>
            </a:r>
            <a:endParaRPr kumimoji="0" lang="en-GB" sz="44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55A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USED VERY OFTEN IN THE WHOLE ENGLISH SPEAKING WORLD </a:t>
            </a:r>
            <a:endParaRPr kumimoji="0" lang="en-GB" sz="40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B8800-03AE-4BE3-96AB-A8AA966F0658}"/>
              </a:ext>
            </a:extLst>
          </p:cNvPr>
          <p:cNvSpPr txBox="1"/>
          <p:nvPr/>
        </p:nvSpPr>
        <p:spPr>
          <a:xfrm>
            <a:off x="3464803" y="4754466"/>
            <a:ext cx="5262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LISTEN TO THESE VARIATIONS</a:t>
            </a:r>
            <a:endParaRPr kumimoji="0" lang="en-GB" sz="40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55A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esent for tara">
            <a:hlinkClick r:id="" action="ppaction://media"/>
            <a:extLst>
              <a:ext uri="{FF2B5EF4-FFF2-40B4-BE49-F238E27FC236}">
                <a16:creationId xmlns:a16="http://schemas.microsoft.com/office/drawing/2014/main" id="{77475CC4-12E7-4B51-872E-3BD8E666B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7943" y="1039644"/>
            <a:ext cx="487363" cy="487363"/>
          </a:xfrm>
          <a:prstGeom prst="rect">
            <a:avLst/>
          </a:prstGeom>
        </p:spPr>
      </p:pic>
      <p:pic>
        <p:nvPicPr>
          <p:cNvPr id="7" name="gointer">
            <a:hlinkClick r:id="" action="ppaction://media"/>
            <a:extLst>
              <a:ext uri="{FF2B5EF4-FFF2-40B4-BE49-F238E27FC236}">
                <a16:creationId xmlns:a16="http://schemas.microsoft.com/office/drawing/2014/main" id="{E42FEB04-4B97-434D-8653-9F93B2F56E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7944" y="3063875"/>
            <a:ext cx="487362" cy="487363"/>
          </a:xfrm>
          <a:prstGeom prst="rect">
            <a:avLst/>
          </a:prstGeom>
        </p:spPr>
      </p:pic>
      <p:pic>
        <p:nvPicPr>
          <p:cNvPr id="8" name="gonna">
            <a:hlinkClick r:id="" action="ppaction://media"/>
            <a:extLst>
              <a:ext uri="{FF2B5EF4-FFF2-40B4-BE49-F238E27FC236}">
                <a16:creationId xmlns:a16="http://schemas.microsoft.com/office/drawing/2014/main" id="{5BE443AB-6372-447C-8B3C-E2BAF89074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7944" y="4873476"/>
            <a:ext cx="487362" cy="48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E562F-8B00-4654-AE5A-C8562C0B61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03" r="9193" b="13603"/>
          <a:stretch/>
        </p:blipFill>
        <p:spPr>
          <a:xfrm>
            <a:off x="4808362" y="578829"/>
            <a:ext cx="2575275" cy="6583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97C78B-A3A8-4EC3-AD62-ED411BA86482}"/>
              </a:ext>
            </a:extLst>
          </p:cNvPr>
          <p:cNvSpPr txBox="1"/>
          <p:nvPr/>
        </p:nvSpPr>
        <p:spPr>
          <a:xfrm>
            <a:off x="1097280" y="2259106"/>
            <a:ext cx="9940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‘M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 PRESENT FOR TARA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6444FB-A6FF-4D80-9103-631519469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327" y="4019782"/>
            <a:ext cx="31336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993578-6FD2-4AA4-A1AE-6934B008CC0A}"/>
              </a:ext>
            </a:extLst>
          </p:cNvPr>
          <p:cNvSpPr txBox="1"/>
          <p:nvPr/>
        </p:nvSpPr>
        <p:spPr>
          <a:xfrm>
            <a:off x="3480168" y="3025691"/>
            <a:ext cx="746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 Rounded MT Bold" panose="020F0704030504030204" pitchFamily="34" charset="0"/>
              </a:rPr>
              <a:t>WE ARE </a:t>
            </a:r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GOING TO </a:t>
            </a:r>
            <a:r>
              <a:rPr lang="en-GB" sz="3600" dirty="0">
                <a:latin typeface="Arial Rounded MT Bold" panose="020F0704030504030204" pitchFamily="34" charset="0"/>
              </a:rPr>
              <a:t>VISIT YORK</a:t>
            </a:r>
          </a:p>
        </p:txBody>
      </p:sp>
      <p:sp>
        <p:nvSpPr>
          <p:cNvPr id="4" name="Callout: Up Arrow 3">
            <a:extLst>
              <a:ext uri="{FF2B5EF4-FFF2-40B4-BE49-F238E27FC236}">
                <a16:creationId xmlns:a16="http://schemas.microsoft.com/office/drawing/2014/main" id="{0DC96F97-A4BE-4F9D-9D76-9D6DCBEB3BBF}"/>
              </a:ext>
            </a:extLst>
          </p:cNvPr>
          <p:cNvSpPr/>
          <p:nvPr/>
        </p:nvSpPr>
        <p:spPr>
          <a:xfrm>
            <a:off x="5914805" y="3697873"/>
            <a:ext cx="2390774" cy="214637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13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n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TRAVEL NOW OR LATER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DE2BB1A3-B852-4075-A35B-AFEE6D2F0640}"/>
              </a:ext>
            </a:extLst>
          </p:cNvPr>
          <p:cNvSpPr/>
          <p:nvPr/>
        </p:nvSpPr>
        <p:spPr>
          <a:xfrm>
            <a:off x="8738633" y="3733577"/>
            <a:ext cx="2466975" cy="200349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DESTINATION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A675A971-BB89-416F-88DB-B964D84CA758}"/>
              </a:ext>
            </a:extLst>
          </p:cNvPr>
          <p:cNvSpPr/>
          <p:nvPr/>
        </p:nvSpPr>
        <p:spPr>
          <a:xfrm>
            <a:off x="3638549" y="803344"/>
            <a:ext cx="7305675" cy="2219325"/>
          </a:xfrm>
          <a:prstGeom prst="downArrowCallou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n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INTENDED DESTINATION</a:t>
            </a:r>
          </a:p>
        </p:txBody>
      </p:sp>
    </p:spTree>
    <p:extLst>
      <p:ext uri="{BB962C8B-B14F-4D97-AF65-F5344CB8AC3E}">
        <p14:creationId xmlns:p14="http://schemas.microsoft.com/office/powerpoint/2010/main" val="25250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nna">
            <a:hlinkClick r:id="" action="ppaction://media"/>
            <a:extLst>
              <a:ext uri="{FF2B5EF4-FFF2-40B4-BE49-F238E27FC236}">
                <a16:creationId xmlns:a16="http://schemas.microsoft.com/office/drawing/2014/main" id="{4FC2FDE8-06E6-4F9F-B6AE-9B69C5907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01947" y="153297"/>
            <a:ext cx="487363" cy="487363"/>
          </a:xfrm>
          <a:prstGeom prst="rect">
            <a:avLst/>
          </a:prstGeom>
        </p:spPr>
      </p:pic>
      <p:pic>
        <p:nvPicPr>
          <p:cNvPr id="3" name="gointer">
            <a:hlinkClick r:id="" action="ppaction://media"/>
            <a:extLst>
              <a:ext uri="{FF2B5EF4-FFF2-40B4-BE49-F238E27FC236}">
                <a16:creationId xmlns:a16="http://schemas.microsoft.com/office/drawing/2014/main" id="{6C101A67-F1AD-447E-AFA3-C4D7B9C376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3" end="2121.22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4434" y="153297"/>
            <a:ext cx="487362" cy="487363"/>
          </a:xfrm>
          <a:prstGeom prst="rect">
            <a:avLst/>
          </a:prstGeom>
        </p:spPr>
      </p:pic>
      <p:pic>
        <p:nvPicPr>
          <p:cNvPr id="6" name="goynter">
            <a:hlinkClick r:id="" action="ppaction://media"/>
            <a:extLst>
              <a:ext uri="{FF2B5EF4-FFF2-40B4-BE49-F238E27FC236}">
                <a16:creationId xmlns:a16="http://schemas.microsoft.com/office/drawing/2014/main" id="{E9D844F6-20A5-4C2C-972A-9994D0AEDB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01946" y="1474171"/>
            <a:ext cx="487363" cy="487363"/>
          </a:xfrm>
          <a:prstGeom prst="rect">
            <a:avLst/>
          </a:prstGeom>
        </p:spPr>
      </p:pic>
      <p:pic>
        <p:nvPicPr>
          <p:cNvPr id="7" name="present for tara">
            <a:hlinkClick r:id="" action="ppaction://media"/>
            <a:extLst>
              <a:ext uri="{FF2B5EF4-FFF2-40B4-BE49-F238E27FC236}">
                <a16:creationId xmlns:a16="http://schemas.microsoft.com/office/drawing/2014/main" id="{C0BC911E-1899-425B-B39F-A1AF87DBEA5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8682" y="4148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9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E9316D-2E3D-4652-8081-7899941A575B}"/>
              </a:ext>
            </a:extLst>
          </p:cNvPr>
          <p:cNvSpPr/>
          <p:nvPr/>
        </p:nvSpPr>
        <p:spPr>
          <a:xfrm>
            <a:off x="4739303" y="2962152"/>
            <a:ext cx="2713394" cy="79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GOING TO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197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C941BEA-0689-4F3B-8358-5BF4CABA99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926553"/>
              </p:ext>
            </p:extLst>
          </p:nvPr>
        </p:nvGraphicFramePr>
        <p:xfrm>
          <a:off x="2032000" y="7958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E21BD42-9277-43D4-9844-5F5517F9B334}"/>
              </a:ext>
            </a:extLst>
          </p:cNvPr>
          <p:cNvSpPr/>
          <p:nvPr/>
        </p:nvSpPr>
        <p:spPr>
          <a:xfrm>
            <a:off x="5969685" y="3055620"/>
            <a:ext cx="76786" cy="723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30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84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02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LL NEXT BUTTON">
            <a:hlinkClick r:id="" action="ppaction://media"/>
            <a:extLst>
              <a:ext uri="{FF2B5EF4-FFF2-40B4-BE49-F238E27FC236}">
                <a16:creationId xmlns:a16="http://schemas.microsoft.com/office/drawing/2014/main" id="{898537E9-649D-4530-AEC9-B24038BAB2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346" t="13705" r="16868" b="16708"/>
          <a:stretch/>
        </p:blipFill>
        <p:spPr>
          <a:xfrm>
            <a:off x="2085702" y="910045"/>
            <a:ext cx="8020595" cy="47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45761C-503C-4D3C-BDB4-E04D4AC47256}"/>
              </a:ext>
            </a:extLst>
          </p:cNvPr>
          <p:cNvSpPr txBox="1"/>
          <p:nvPr/>
        </p:nvSpPr>
        <p:spPr>
          <a:xfrm>
            <a:off x="1773936" y="1758495"/>
            <a:ext cx="1103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When are we </a:t>
            </a:r>
            <a:r>
              <a:rPr kumimoji="0" lang="en-GB" sz="6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</a:rPr>
              <a:t>going to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do this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BB86FD-9678-47EC-9A65-2B3EAFAF2D5D}"/>
              </a:ext>
            </a:extLst>
          </p:cNvPr>
          <p:cNvSpPr/>
          <p:nvPr/>
        </p:nvSpPr>
        <p:spPr>
          <a:xfrm>
            <a:off x="4276771" y="3429000"/>
            <a:ext cx="3015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kern="0" dirty="0">
                <a:solidFill>
                  <a:prstClr val="black"/>
                </a:solidFill>
              </a:rPr>
              <a:t>JUST AFTER 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241AB-7AAE-4DF5-AFA1-4957A139F3D4}"/>
              </a:ext>
            </a:extLst>
          </p:cNvPr>
          <p:cNvSpPr/>
          <p:nvPr/>
        </p:nvSpPr>
        <p:spPr>
          <a:xfrm>
            <a:off x="2283810" y="4098608"/>
            <a:ext cx="19094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kern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NOW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B7B1D7-FF66-4DBD-9EA9-3D5BF96026D1}"/>
              </a:ext>
            </a:extLst>
          </p:cNvPr>
          <p:cNvSpPr/>
          <p:nvPr/>
        </p:nvSpPr>
        <p:spPr>
          <a:xfrm>
            <a:off x="4120405" y="4098606"/>
            <a:ext cx="27334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0" dirty="0">
                <a:solidFill>
                  <a:prstClr val="black"/>
                </a:solidFill>
              </a:rPr>
              <a:t>OR</a:t>
            </a:r>
            <a:r>
              <a:rPr lang="en-GB" sz="4400" kern="0" dirty="0">
                <a:solidFill>
                  <a:prstClr val="black"/>
                </a:solidFill>
              </a:rPr>
              <a:t> </a:t>
            </a:r>
            <a:r>
              <a:rPr lang="en-GB" sz="6000" b="1" kern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SOON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6C985C-18A6-44EA-9AA4-26DA86B11719}"/>
              </a:ext>
            </a:extLst>
          </p:cNvPr>
          <p:cNvSpPr/>
          <p:nvPr/>
        </p:nvSpPr>
        <p:spPr>
          <a:xfrm>
            <a:off x="6780943" y="4098607"/>
            <a:ext cx="27671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0" dirty="0">
                <a:solidFill>
                  <a:prstClr val="black"/>
                </a:solidFill>
              </a:rPr>
              <a:t>OR</a:t>
            </a:r>
            <a:r>
              <a:rPr lang="en-GB" sz="3200" kern="0" dirty="0">
                <a:solidFill>
                  <a:prstClr val="black"/>
                </a:solidFill>
              </a:rPr>
              <a:t> </a:t>
            </a:r>
            <a:r>
              <a:rPr lang="en-GB" sz="60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LATER</a:t>
            </a:r>
            <a:endParaRPr lang="en-GB" sz="60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FEFCE-AF3A-480B-8768-B76BE8405878}"/>
              </a:ext>
            </a:extLst>
          </p:cNvPr>
          <p:cNvSpPr/>
          <p:nvPr/>
        </p:nvSpPr>
        <p:spPr>
          <a:xfrm>
            <a:off x="985698" y="5224012"/>
            <a:ext cx="102114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kern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LET’S LOOK AT THE TIME FIELD!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2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6" grpId="0"/>
      <p:bldP spid="7" grpId="0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9E834F0-6523-4F23-B672-EB5170138D13}"/>
              </a:ext>
            </a:extLst>
          </p:cNvPr>
          <p:cNvSpPr/>
          <p:nvPr/>
        </p:nvSpPr>
        <p:spPr>
          <a:xfrm>
            <a:off x="1075132" y="628649"/>
            <a:ext cx="1089334" cy="1021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03159" y="59182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0CE41-C826-4FAE-B10C-5C11247C8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5323"/>
          <a:stretch/>
        </p:blipFill>
        <p:spPr>
          <a:xfrm>
            <a:off x="-266218" y="1931583"/>
            <a:ext cx="12582042" cy="445969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586BF9-C533-4B66-82F2-4D5A4181CF8B}"/>
              </a:ext>
            </a:extLst>
          </p:cNvPr>
          <p:cNvSpPr txBox="1"/>
          <p:nvPr/>
        </p:nvSpPr>
        <p:spPr>
          <a:xfrm>
            <a:off x="4693441" y="3224902"/>
            <a:ext cx="428625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08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GOING TO </a:t>
            </a:r>
            <a:r>
              <a:rPr kumimoji="0" lang="en-GB" sz="40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VISIT</a:t>
            </a: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 YORK</a:t>
            </a:r>
          </a:p>
        </p:txBody>
      </p:sp>
      <p:sp>
        <p:nvSpPr>
          <p:cNvPr id="17" name="Callout: Down Arrow 16">
            <a:extLst>
              <a:ext uri="{FF2B5EF4-FFF2-40B4-BE49-F238E27FC236}">
                <a16:creationId xmlns:a16="http://schemas.microsoft.com/office/drawing/2014/main" id="{0687D8C8-4F28-4C42-9166-3F715706AEC2}"/>
              </a:ext>
            </a:extLst>
          </p:cNvPr>
          <p:cNvSpPr/>
          <p:nvPr/>
        </p:nvSpPr>
        <p:spPr>
          <a:xfrm>
            <a:off x="3290885" y="628649"/>
            <a:ext cx="7270141" cy="1799760"/>
          </a:xfrm>
          <a:prstGeom prst="downArrowCallout">
            <a:avLst/>
          </a:prstGeom>
          <a:solidFill>
            <a:srgbClr val="70AD47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FUTURE PLANNED ACTION</a:t>
            </a:r>
          </a:p>
        </p:txBody>
      </p:sp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92883599-78A9-4A2A-9C7D-51EE8D8219A2}"/>
              </a:ext>
            </a:extLst>
          </p:cNvPr>
          <p:cNvSpPr/>
          <p:nvPr/>
        </p:nvSpPr>
        <p:spPr>
          <a:xfrm>
            <a:off x="1578766" y="3618232"/>
            <a:ext cx="2907509" cy="980816"/>
          </a:xfrm>
          <a:prstGeom prst="righ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FUTURE PLAN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0C78-9294-404B-942A-5CB7B9C36131}"/>
              </a:ext>
            </a:extLst>
          </p:cNvPr>
          <p:cNvSpPr/>
          <p:nvPr/>
        </p:nvSpPr>
        <p:spPr>
          <a:xfrm>
            <a:off x="657225" y="2628900"/>
            <a:ext cx="95250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llout: Left Arrow 19">
            <a:extLst>
              <a:ext uri="{FF2B5EF4-FFF2-40B4-BE49-F238E27FC236}">
                <a16:creationId xmlns:a16="http://schemas.microsoft.com/office/drawing/2014/main" id="{A713DD24-4814-4858-AF6C-B8F0239D6D64}"/>
              </a:ext>
            </a:extLst>
          </p:cNvPr>
          <p:cNvSpPr/>
          <p:nvPr/>
        </p:nvSpPr>
        <p:spPr>
          <a:xfrm>
            <a:off x="9104435" y="3643144"/>
            <a:ext cx="2180492" cy="955904"/>
          </a:xfrm>
          <a:prstGeom prst="leftArrowCallout">
            <a:avLst>
              <a:gd name="adj1" fmla="val 25000"/>
              <a:gd name="adj2" fmla="val 26226"/>
              <a:gd name="adj3" fmla="val 51981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241690-3F94-4961-8728-9D703777D6C9}"/>
              </a:ext>
            </a:extLst>
          </p:cNvPr>
          <p:cNvSpPr/>
          <p:nvPr/>
        </p:nvSpPr>
        <p:spPr>
          <a:xfrm>
            <a:off x="3793530" y="5844630"/>
            <a:ext cx="3637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330200">
                    <a:schemeClr val="accent4">
                      <a:satMod val="175000"/>
                    </a:schemeClr>
                  </a:glow>
                </a:effectLst>
                <a:uLnTx/>
                <a:uFillTx/>
              </a:rPr>
              <a:t>JUST AFTER</a:t>
            </a:r>
            <a:r>
              <a:rPr kumimoji="0" lang="en-GB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330200">
                    <a:schemeClr val="accent4">
                      <a:satMod val="175000"/>
                    </a:schemeClr>
                  </a:glow>
                </a:effectLst>
                <a:uLnTx/>
                <a:uFillTx/>
              </a:rPr>
              <a:t> </a:t>
            </a:r>
            <a:r>
              <a:rPr kumimoji="0" lang="en-GB" sz="4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368300">
                    <a:schemeClr val="accent4">
                      <a:satMod val="175000"/>
                    </a:schemeClr>
                  </a:glow>
                </a:effectLst>
                <a:uLnTx/>
                <a:uFillTx/>
              </a:rPr>
              <a:t>NOW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C35019-AD8F-454E-BB2E-810ACC64BFD4}"/>
              </a:ext>
            </a:extLst>
          </p:cNvPr>
          <p:cNvSpPr/>
          <p:nvPr/>
        </p:nvSpPr>
        <p:spPr>
          <a:xfrm>
            <a:off x="7256337" y="5843119"/>
            <a:ext cx="2310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</a:rPr>
              <a:t>OR</a:t>
            </a:r>
            <a:r>
              <a:rPr lang="en-GB" sz="4400" b="1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</a:rPr>
              <a:t> SOON</a:t>
            </a:r>
            <a:endParaRPr lang="en-GB" dirty="0">
              <a:solidFill>
                <a:srgbClr val="FF0000"/>
              </a:solidFill>
              <a:effectLst>
                <a:glow rad="419100">
                  <a:schemeClr val="accent4">
                    <a:satMod val="175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6BF2F-5671-436B-86B6-4FCF6561E91B}"/>
              </a:ext>
            </a:extLst>
          </p:cNvPr>
          <p:cNvSpPr txBox="1"/>
          <p:nvPr/>
        </p:nvSpPr>
        <p:spPr>
          <a:xfrm>
            <a:off x="461674" y="2628900"/>
            <a:ext cx="122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2F2F2"/>
                </a:solidFill>
              </a:rPr>
              <a:t>PAST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A0949E-93CB-4482-B2C9-12F030CCAA43}"/>
              </a:ext>
            </a:extLst>
          </p:cNvPr>
          <p:cNvSpPr/>
          <p:nvPr/>
        </p:nvSpPr>
        <p:spPr>
          <a:xfrm>
            <a:off x="9405782" y="5813783"/>
            <a:ext cx="2310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</a:rPr>
              <a:t>OR</a:t>
            </a:r>
            <a:r>
              <a:rPr lang="en-GB" sz="4400" b="1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</a:rPr>
              <a:t> LATER</a:t>
            </a:r>
            <a:endParaRPr lang="en-GB" dirty="0">
              <a:solidFill>
                <a:srgbClr val="FF0000"/>
              </a:solidFill>
              <a:effectLst>
                <a:glow rad="419100">
                  <a:schemeClr val="accent4">
                    <a:satMod val="175000"/>
                  </a:schemeClr>
                </a:glo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DB49BA-7AE7-43DF-9069-573397098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161" y="2618252"/>
            <a:ext cx="212788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/>
      <p:bldP spid="17" grpId="0" animBg="1"/>
      <p:bldP spid="18" grpId="0" animBg="1"/>
      <p:bldP spid="18" grpId="1" animBg="1"/>
      <p:bldP spid="20" grpId="0" animBg="1"/>
      <p:bldP spid="20" grpId="1" animBg="1"/>
      <p:bldP spid="4" grpId="0"/>
      <p:bldP spid="6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06125A-4AAF-47B7-912E-40F444448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668" y="2429886"/>
            <a:ext cx="12543367" cy="4224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6DC7A3-F196-4F55-BF78-4A4886B583D7}"/>
              </a:ext>
            </a:extLst>
          </p:cNvPr>
          <p:cNvSpPr txBox="1"/>
          <p:nvPr/>
        </p:nvSpPr>
        <p:spPr>
          <a:xfrm>
            <a:off x="6399480" y="3566277"/>
            <a:ext cx="28860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 Rounded MT Bold" panose="020F0704030504030204" pitchFamily="34" charset="0"/>
              </a:rPr>
              <a:t>WE ARE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GOING TO </a:t>
            </a:r>
          </a:p>
          <a:p>
            <a:pPr algn="ctr"/>
            <a:r>
              <a:rPr lang="en-GB" sz="3600" dirty="0">
                <a:latin typeface="Arial Rounded MT Bold" panose="020F0704030504030204" pitchFamily="34" charset="0"/>
              </a:rPr>
              <a:t>MEET NEXT WEEK</a:t>
            </a: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9EBFCBD0-2045-425B-91FE-AFEAD82CC9F2}"/>
              </a:ext>
            </a:extLst>
          </p:cNvPr>
          <p:cNvSpPr/>
          <p:nvPr/>
        </p:nvSpPr>
        <p:spPr>
          <a:xfrm>
            <a:off x="4629150" y="778986"/>
            <a:ext cx="6562726" cy="2855025"/>
          </a:xfrm>
          <a:prstGeom prst="downArrowCallout">
            <a:avLst>
              <a:gd name="adj1" fmla="val 16900"/>
              <a:gd name="adj2" fmla="val 18902"/>
              <a:gd name="adj3" fmla="val 22891"/>
              <a:gd name="adj4" fmla="val 37838"/>
            </a:avLst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n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FUTURE ARRANGEMENT</a:t>
            </a:r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93563E80-0278-4FB4-8A03-6A67561087B7}"/>
              </a:ext>
            </a:extLst>
          </p:cNvPr>
          <p:cNvSpPr/>
          <p:nvPr/>
        </p:nvSpPr>
        <p:spPr>
          <a:xfrm>
            <a:off x="2906445" y="3735109"/>
            <a:ext cx="3352800" cy="1549802"/>
          </a:xfrm>
          <a:prstGeom prst="righ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Rounded MT Bold" panose="020F0704030504030204" pitchFamily="34" charset="0"/>
              </a:rPr>
              <a:t>AGREED NOW OR LATER</a:t>
            </a:r>
          </a:p>
        </p:txBody>
      </p:sp>
      <p:sp>
        <p:nvSpPr>
          <p:cNvPr id="8" name="Callout: Left Arrow 7">
            <a:extLst>
              <a:ext uri="{FF2B5EF4-FFF2-40B4-BE49-F238E27FC236}">
                <a16:creationId xmlns:a16="http://schemas.microsoft.com/office/drawing/2014/main" id="{D13AD7F7-7A8B-4F6C-B7EE-6A14FA566F2A}"/>
              </a:ext>
            </a:extLst>
          </p:cNvPr>
          <p:cNvSpPr/>
          <p:nvPr/>
        </p:nvSpPr>
        <p:spPr>
          <a:xfrm>
            <a:off x="9144000" y="4133551"/>
            <a:ext cx="2573868" cy="1273702"/>
          </a:xfrm>
          <a:prstGeom prst="leftArrowCallout">
            <a:avLst>
              <a:gd name="adj1" fmla="val 25000"/>
              <a:gd name="adj2" fmla="val 26226"/>
              <a:gd name="adj3" fmla="val 51981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SURE EVENT</a:t>
            </a:r>
          </a:p>
        </p:txBody>
      </p:sp>
    </p:spTree>
    <p:extLst>
      <p:ext uri="{BB962C8B-B14F-4D97-AF65-F5344CB8AC3E}">
        <p14:creationId xmlns:p14="http://schemas.microsoft.com/office/powerpoint/2010/main" val="332764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72A98-EB46-41EB-8B8A-FADE128BB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3250" y="2402374"/>
            <a:ext cx="13258800" cy="42241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9E7B13-6534-48C2-9B49-82013E430DC4}"/>
              </a:ext>
            </a:extLst>
          </p:cNvPr>
          <p:cNvSpPr/>
          <p:nvPr/>
        </p:nvSpPr>
        <p:spPr>
          <a:xfrm>
            <a:off x="0" y="3217762"/>
            <a:ext cx="1099583" cy="3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8A703-B7D4-4E7C-8BE7-F4D2A9935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21" y="3085664"/>
            <a:ext cx="1099583" cy="634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C5E55E-FC72-4B39-9735-16D80F091A4A}"/>
              </a:ext>
            </a:extLst>
          </p:cNvPr>
          <p:cNvSpPr txBox="1"/>
          <p:nvPr/>
        </p:nvSpPr>
        <p:spPr>
          <a:xfrm>
            <a:off x="5986462" y="3634011"/>
            <a:ext cx="2886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 Rounded MT Bold" panose="020F0704030504030204" pitchFamily="34" charset="0"/>
              </a:rPr>
              <a:t>WE ARE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GOING TO </a:t>
            </a:r>
          </a:p>
          <a:p>
            <a:pPr algn="ctr"/>
            <a:r>
              <a:rPr lang="en-GB" sz="3600" dirty="0">
                <a:latin typeface="Arial Rounded MT Bold" panose="020F0704030504030204" pitchFamily="34" charset="0"/>
              </a:rPr>
              <a:t>VISIT YORK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0314E4ED-1891-4200-90D0-87BCB0BF9ED0}"/>
              </a:ext>
            </a:extLst>
          </p:cNvPr>
          <p:cNvSpPr/>
          <p:nvPr/>
        </p:nvSpPr>
        <p:spPr>
          <a:xfrm>
            <a:off x="4400550" y="730896"/>
            <a:ext cx="6562726" cy="2855025"/>
          </a:xfrm>
          <a:prstGeom prst="downArrowCallout">
            <a:avLst>
              <a:gd name="adj1" fmla="val 16900"/>
              <a:gd name="adj2" fmla="val 18902"/>
              <a:gd name="adj3" fmla="val 22891"/>
              <a:gd name="adj4" fmla="val 37838"/>
            </a:avLst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n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INTENDED DESTINATION</a:t>
            </a:r>
          </a:p>
        </p:txBody>
      </p:sp>
      <p:sp>
        <p:nvSpPr>
          <p:cNvPr id="9" name="Callout: Right Arrow 8">
            <a:extLst>
              <a:ext uri="{FF2B5EF4-FFF2-40B4-BE49-F238E27FC236}">
                <a16:creationId xmlns:a16="http://schemas.microsoft.com/office/drawing/2014/main" id="{E14321A2-F8E2-41EE-94A9-8788C0FF01E3}"/>
              </a:ext>
            </a:extLst>
          </p:cNvPr>
          <p:cNvSpPr/>
          <p:nvPr/>
        </p:nvSpPr>
        <p:spPr>
          <a:xfrm>
            <a:off x="2412204" y="3767051"/>
            <a:ext cx="3352800" cy="1549802"/>
          </a:xfrm>
          <a:prstGeom prst="righ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Rounded MT Bold" panose="020F0704030504030204" pitchFamily="34" charset="0"/>
              </a:rPr>
              <a:t>TRAVEL NOW OR LATER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C1C73E-A072-417E-9090-DF2E3058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195" y="4770275"/>
            <a:ext cx="2627702" cy="679618"/>
          </a:xfrm>
          <a:prstGeom prst="rect">
            <a:avLst/>
          </a:prstGeom>
          <a:effectLst>
            <a:glow rad="355600">
              <a:schemeClr val="accent4">
                <a:satMod val="175000"/>
              </a:schemeClr>
            </a:glow>
          </a:effec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0D4F877-443D-4748-BAA6-E9AFC957CDC7}"/>
              </a:ext>
            </a:extLst>
          </p:cNvPr>
          <p:cNvSpPr/>
          <p:nvPr/>
        </p:nvSpPr>
        <p:spPr>
          <a:xfrm>
            <a:off x="8334103" y="2813245"/>
            <a:ext cx="1653159" cy="1728707"/>
          </a:xfrm>
          <a:prstGeom prst="wedgeEllipseCallout">
            <a:avLst>
              <a:gd name="adj1" fmla="val 38111"/>
              <a:gd name="adj2" fmla="val 74785"/>
            </a:avLst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444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r>
              <a:rPr kumimoji="0" lang="en-GB" sz="28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444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444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THIS WORD</a:t>
            </a:r>
          </a:p>
        </p:txBody>
      </p:sp>
    </p:spTree>
    <p:extLst>
      <p:ext uri="{BB962C8B-B14F-4D97-AF65-F5344CB8AC3E}">
        <p14:creationId xmlns:p14="http://schemas.microsoft.com/office/powerpoint/2010/main" val="349845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1" nodeType="click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FF2265-2085-4973-BB78-780FDEEC0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174" y="1351197"/>
            <a:ext cx="5285690" cy="1810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B0FF8-50D7-4B0E-9236-B7E9D1B478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5371"/>
          <a:stretch/>
        </p:blipFill>
        <p:spPr>
          <a:xfrm>
            <a:off x="6686760" y="687759"/>
            <a:ext cx="5446985" cy="2887118"/>
          </a:xfrm>
          <a:prstGeom prst="rect">
            <a:avLst/>
          </a:prstGeom>
        </p:spPr>
      </p:pic>
      <p:pic>
        <p:nvPicPr>
          <p:cNvPr id="6" name="Picture 5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8720FC0B-5358-4C36-8337-5C60888977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90139" y="1763796"/>
            <a:ext cx="2484343" cy="1242172"/>
          </a:xfrm>
          <a:prstGeom prst="rect">
            <a:avLst/>
          </a:prstGeom>
        </p:spPr>
      </p:pic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1AA4733E-0F49-45A9-B9F3-8AADEEE3D8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12507" y="163328"/>
            <a:ext cx="4214485" cy="4227697"/>
          </a:xfrm>
          <a:prstGeom prst="rect">
            <a:avLst/>
          </a:prstGeom>
        </p:spPr>
      </p:pic>
      <p:pic>
        <p:nvPicPr>
          <p:cNvPr id="8" name="Cannon+3">
            <a:hlinkClick r:id="" action="ppaction://media"/>
            <a:extLst>
              <a:ext uri="{FF2B5EF4-FFF2-40B4-BE49-F238E27FC236}">
                <a16:creationId xmlns:a16="http://schemas.microsoft.com/office/drawing/2014/main" id="{21854144-26D1-4225-9312-8C2B7C344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5525" y="2941638"/>
            <a:ext cx="487363" cy="487362"/>
          </a:xfrm>
          <a:prstGeom prst="rect">
            <a:avLst/>
          </a:prstGeom>
        </p:spPr>
      </p:pic>
      <p:pic>
        <p:nvPicPr>
          <p:cNvPr id="5" name="Bee-noise">
            <a:hlinkClick r:id="" action="ppaction://media"/>
            <a:extLst>
              <a:ext uri="{FF2B5EF4-FFF2-40B4-BE49-F238E27FC236}">
                <a16:creationId xmlns:a16="http://schemas.microsoft.com/office/drawing/2014/main" id="{4F9D046A-90ED-4EE5-9F8E-B750CDE070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0143.040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2777" y="5964571"/>
            <a:ext cx="487362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D46F7-0EC0-4A20-9407-9555B75289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429" y="2729721"/>
            <a:ext cx="6242845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8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2.70833E-6 0.00046 C 0.00547 0.00115 0.01146 0.00115 0.01705 0.00347 C 0.01901 0.00462 0.02044 0.00925 0.02213 0.01041 C 0.02578 0.01296 0.02903 0.01296 0.03242 0.01412 C 0.04192 0.02175 0.0306 0.01296 0.04883 0.0206 C 0.05039 0.02106 0.05156 0.02337 0.05299 0.02407 C 0.05937 0.02592 0.06588 0.02638 0.07239 0.02754 L 0.1582 0.02407 C 0.16263 0.02337 0.16705 0.02222 0.17148 0.0206 C 0.17291 0.0199 0.17409 0.01828 0.17565 0.01689 C 0.17721 0.01574 0.17903 0.01458 0.18073 0.01412 C 0.18854 0.01458 0.21302 0.01759 0.22252 0.0206 C 0.24935 0.02824 0.21367 0.0199 0.23281 0.02754 C 0.23724 0.02939 0.24166 0.02986 0.24622 0.03125 C 0.2513 0.02986 0.25638 0.0287 0.26146 0.02754 C 0.28034 0.02175 0.26146 0.02754 0.27161 0.0206 C 0.27396 0.01875 0.27643 0.01828 0.2789 0.01689 C 0.28411 0.00532 0.28008 0.01226 0.28906 0.00694 C 0.29232 0.00532 0.29596 0.00277 0.29922 4.81481E-6 C 0.30221 -0.00255 0.30534 -0.00533 0.30846 -0.00649 C 0.31159 -0.00834 0.31445 -0.00903 0.31758 -0.01019 C 0.3207 -0.01366 0.3237 -0.01829 0.32682 -0.02014 C 0.32864 -0.0213 0.33034 -0.02246 0.3319 -0.02362 C 0.33333 -0.02477 0.33476 -0.02593 0.33607 -0.02709 C 0.34075 -0.0301 0.34804 -0.03241 0.35247 -0.03357 L 0.43932 -0.03079 C 0.4414 -0.0301 0.44323 -0.02848 0.44531 -0.02709 C 0.44778 -0.02593 0.45013 -0.02431 0.4526 -0.02362 C 0.4651 -0.022 0.47773 -0.0213 0.49036 -0.02014 L 0.54661 -0.02362 C 0.56471 -0.02362 0.58255 -0.022 0.60065 -0.02014 C 0.64817 -0.01598 0.59948 -0.01713 0.6388 -0.01713 L 0.6388 -0.01667 L 0.6388 -0.01713 " pathEditMode="relative" rAng="0" ptsTypes="AAAAAAAAAAAAAAAAAAAAAAAAAAAAAAAAAAA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C941BEA-0689-4F3B-8358-5BF4CABA99BB}"/>
              </a:ext>
            </a:extLst>
          </p:cNvPr>
          <p:cNvGraphicFramePr/>
          <p:nvPr/>
        </p:nvGraphicFramePr>
        <p:xfrm>
          <a:off x="2032000" y="7958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E21BD42-9277-43D4-9844-5F5517F9B334}"/>
              </a:ext>
            </a:extLst>
          </p:cNvPr>
          <p:cNvSpPr/>
          <p:nvPr/>
        </p:nvSpPr>
        <p:spPr>
          <a:xfrm>
            <a:off x="5969685" y="3055620"/>
            <a:ext cx="76786" cy="723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30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60F99A-FB71-4924-BA9B-B94B3F7A59B6}"/>
              </a:ext>
            </a:extLst>
          </p:cNvPr>
          <p:cNvSpPr/>
          <p:nvPr/>
        </p:nvSpPr>
        <p:spPr>
          <a:xfrm>
            <a:off x="2555558" y="75988"/>
            <a:ext cx="7080884" cy="6706024"/>
          </a:xfrm>
          <a:prstGeom prst="ellipse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54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EXPECTED RESULTS</a:t>
            </a:r>
          </a:p>
        </p:txBody>
      </p:sp>
    </p:spTree>
    <p:extLst>
      <p:ext uri="{BB962C8B-B14F-4D97-AF65-F5344CB8AC3E}">
        <p14:creationId xmlns:p14="http://schemas.microsoft.com/office/powerpoint/2010/main" val="14017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</TotalTime>
  <Words>445</Words>
  <Application>Microsoft Office PowerPoint</Application>
  <PresentationFormat>Widescreen</PresentationFormat>
  <Paragraphs>124</Paragraphs>
  <Slides>34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214</cp:revision>
  <dcterms:created xsi:type="dcterms:W3CDTF">2019-10-03T23:52:20Z</dcterms:created>
  <dcterms:modified xsi:type="dcterms:W3CDTF">2020-04-20T23:10:00Z</dcterms:modified>
</cp:coreProperties>
</file>