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5A46-344D-48D7-A3AB-E835D93ED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75D4D-59F3-45EC-865A-2EFC27BC4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1E0C0-80D3-4C26-8E0A-DC6FF2F0D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BB09-A9EF-4699-AFB0-DF2F2EFB1551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FF29E-4CAF-4EC4-B86C-93A9A1249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321A8-C128-4228-9FD1-4D84DD627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36F8-A3A1-4C2F-B4E6-D030165A7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47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4B3C6-0E62-4D54-A3F1-DA53AEC36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31B7C1-70A2-4700-AA6D-4CF1A0608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1C2F1-32C7-4A8A-9FD1-DA32E7210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BB09-A9EF-4699-AFB0-DF2F2EFB1551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80CE3-4602-4606-A227-7C47A7BC6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4078F-298C-47EA-94FD-0304BF42B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36F8-A3A1-4C2F-B4E6-D030165A7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8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BD4953-66C5-4246-A955-7EF65576EF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4352A-526F-4DDC-888B-3D0429AF5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D9E0B-D646-4186-8F3A-97C1A7514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BB09-A9EF-4699-AFB0-DF2F2EFB1551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71062-1099-4069-B79E-756E2E74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2F29D-59D8-44BD-B8D3-FC27749A3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36F8-A3A1-4C2F-B4E6-D030165A7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5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92E57-36C6-4912-891A-614F6E7C6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D0123-F433-4C6B-8E77-AB380D655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CA19B-CAF4-4A63-AC5D-4BB06CC58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BB09-A9EF-4699-AFB0-DF2F2EFB1551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BCF7C-CA0B-48C3-9BC6-744CF3809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534F1-52A9-4E0B-95C4-88A25CDB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36F8-A3A1-4C2F-B4E6-D030165A7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40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31B0D-A979-4992-B629-E2D39E75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60FDA-7011-47AD-8D6A-41C4446AE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D375F-8747-4998-9C42-E87649CF0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BB09-A9EF-4699-AFB0-DF2F2EFB1551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CE269-84F6-4875-960B-5957E3074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7F1F6-59C1-432F-B6E5-E6DB662A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36F8-A3A1-4C2F-B4E6-D030165A7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27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C1B24-6044-4F12-B3EA-6528DC9A7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65629-F67D-4F87-B7D7-19E1E8290C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5F5F52-02E8-4838-8E43-666B4AB08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5D20A-FAA4-4BF0-B189-0FAD4E0C5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BB09-A9EF-4699-AFB0-DF2F2EFB1551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F4103-53E7-4F8D-8072-F42ABDCB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D86B8-BD42-46AF-AF2D-F9AA9D75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36F8-A3A1-4C2F-B4E6-D030165A7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19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B82AB-26F1-4B1C-A677-F0E88F0B4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648A3-0F68-404B-8CD8-1DDA0DACC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0DAB0-F896-467C-8598-0301C2D01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0C01BF-9784-47CD-9167-C9C9BC57F5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520C6A-CE9E-4E34-AA83-1AE66D2301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58391B-2AE0-47E7-937C-C48158BA2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BB09-A9EF-4699-AFB0-DF2F2EFB1551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2ECCF8-8198-46EF-AFCF-B3AA9520F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15BBA0-08A1-4109-8D54-A7EBA58CF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36F8-A3A1-4C2F-B4E6-D030165A7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08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2A43A-FCBF-4291-A72A-5AA6EA8A9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7128CA-FDF4-4579-B5E5-9B2C83704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BB09-A9EF-4699-AFB0-DF2F2EFB1551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3064C7-F05C-43D9-A9C2-5643D586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F1D02E-B60D-4F35-8A81-5D65B8F87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36F8-A3A1-4C2F-B4E6-D030165A7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49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64CE8B-97FE-43BD-9F10-464747013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BB09-A9EF-4699-AFB0-DF2F2EFB1551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DF9B62-19F4-4825-AD5A-D6C30A92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73723-4286-4B0E-A126-5DA56ED55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36F8-A3A1-4C2F-B4E6-D030165A7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38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56C7B-60D6-4E4D-AC58-B588647F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81524-9C40-4EF1-A52D-11D555786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FA8B6-461F-4ACB-A3DA-E036B75F1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8F02A-2DC5-452E-B150-D2E82C021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BB09-A9EF-4699-AFB0-DF2F2EFB1551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C74DD-366C-4D73-AF49-3CF3C1249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4EF11-1DA1-45BA-9B42-D7E82DA9C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36F8-A3A1-4C2F-B4E6-D030165A7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82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22993-619B-4CAD-84A8-F011AAD88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5CA8D1-C8FF-4CE4-B9D9-998EC33C9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92D0F3-8B4D-4B64-A949-784AEA8CB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FAE1-C56A-41AF-9DAA-E45C3D255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BB09-A9EF-4699-AFB0-DF2F2EFB1551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79546D-0F28-4B9D-AA26-4E10ABD7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9A2E40-7CAD-42F8-A1F5-39118B541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A36F8-A3A1-4C2F-B4E6-D030165A7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8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0CDAF0-2207-46BE-A7EC-0914D3289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E61F64-68CC-45BF-9B71-31118EA3D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01CDC-CAEF-4C93-9A90-1C3B3A6D7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8BB09-A9EF-4699-AFB0-DF2F2EFB1551}" type="datetimeFigureOut">
              <a:rPr lang="en-GB" smtClean="0"/>
              <a:t>05/01/2018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6ACB4-2323-4A08-98BF-3F9EC0276A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87AF1-01C9-49AB-9E3D-0EED4F17C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A36F8-A3A1-4C2F-B4E6-D030165A7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92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3DD0F4-C2BB-4569-A161-AEAA1867BCFC}"/>
              </a:ext>
            </a:extLst>
          </p:cNvPr>
          <p:cNvPicPr/>
          <p:nvPr/>
        </p:nvPicPr>
        <p:blipFill rotWithShape="1">
          <a:blip r:embed="rId2"/>
          <a:srcRect l="40285" t="20792" r="19893" b="14687"/>
          <a:stretch/>
        </p:blipFill>
        <p:spPr bwMode="auto">
          <a:xfrm>
            <a:off x="377686" y="288235"/>
            <a:ext cx="9432235" cy="64902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6A03B589-6F7C-4876-9608-A87E18C88593}"/>
              </a:ext>
            </a:extLst>
          </p:cNvPr>
          <p:cNvSpPr/>
          <p:nvPr/>
        </p:nvSpPr>
        <p:spPr>
          <a:xfrm>
            <a:off x="7225747" y="2126974"/>
            <a:ext cx="3925957" cy="2822713"/>
          </a:xfrm>
          <a:prstGeom prst="wedgeRectCallout">
            <a:avLst>
              <a:gd name="adj1" fmla="val -180327"/>
              <a:gd name="adj2" fmla="val 441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/>
              <a:t>There is </a:t>
            </a:r>
            <a:r>
              <a:rPr lang="en-GB" sz="4800" b="1" dirty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NO</a:t>
            </a:r>
            <a:r>
              <a:rPr lang="en-GB" sz="4800" b="1" dirty="0"/>
              <a:t> GSWZ</a:t>
            </a:r>
          </a:p>
        </p:txBody>
      </p:sp>
    </p:spTree>
    <p:extLst>
      <p:ext uri="{BB962C8B-B14F-4D97-AF65-F5344CB8AC3E}">
        <p14:creationId xmlns:p14="http://schemas.microsoft.com/office/powerpoint/2010/main" val="3616412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2</cp:revision>
  <dcterms:created xsi:type="dcterms:W3CDTF">2018-01-05T17:24:14Z</dcterms:created>
  <dcterms:modified xsi:type="dcterms:W3CDTF">2018-01-05T17:28:33Z</dcterms:modified>
</cp:coreProperties>
</file>