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18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7D78B-8DE6-4A72-9F6E-4767B94589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805970-EACC-4EE9-97B4-5C87856A2D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800090-4C63-4B01-8FFB-180590763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A3CF-ADA8-48A3-87C4-746FA38BD43F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CF5A5-D90F-4E86-8A35-56E5ED224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92FED-07BA-4C0D-B1AE-5E9236FCB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C292-1795-44FE-9586-93814A1DAA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993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2CEB2-6C90-4AA5-BE75-6CA628732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0C4211-E9B9-45AA-856C-99720089F2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73ACF-822B-4099-85C1-4785B82EF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A3CF-ADA8-48A3-87C4-746FA38BD43F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842461-3A96-4F90-BCE7-DE8D33DCD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0884A-760A-44A8-9838-552EFA4DA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C292-1795-44FE-9586-93814A1DAA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6857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5213AF-87C2-4BA1-A988-25114BE77C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4F65D5-6326-4BE2-9163-5E575223D4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B4C5A7-A213-44F7-AB21-03081B049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A3CF-ADA8-48A3-87C4-746FA38BD43F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BA5BFB-1122-4A30-ABE5-0E041CAA3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610F0-7CDE-4A01-BE66-57418F58D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C292-1795-44FE-9586-93814A1DAA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822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F138E-1644-41D1-8E4F-3009E1BF0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DBFA3-AA27-4CB8-833A-709C5ECB62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8FACB-1069-43E7-9823-C99FA3901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A3CF-ADA8-48A3-87C4-746FA38BD43F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64F63-6AAC-4699-A82D-372E33DA0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C6C633-E52E-43FB-A0B0-F7530D52E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C292-1795-44FE-9586-93814A1DAA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4028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3A959-58DC-4CFB-B8DA-304B5C8E9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DA5919-0DA9-4659-B976-D58C29122B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BAB7C-6E9C-4B7C-8CB9-433689EF7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A3CF-ADA8-48A3-87C4-746FA38BD43F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439CE-C99E-4606-BA3E-0B444F062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B7620-5FC7-410B-B757-397C6CB5B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C292-1795-44FE-9586-93814A1DAA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333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91FF8-B4DC-47F5-962E-E5A1B60C6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2818B-973E-4AE3-8C56-60BDDD2A60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32111D-9A40-4A9C-9914-2D483D984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3B8647-AB37-4E1C-BB2C-FB97B1F46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A3CF-ADA8-48A3-87C4-746FA38BD43F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061802-128C-4E92-AE9A-C8ACF8CDD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844DCC-D31A-4D77-B5F2-2CE7D57A9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C292-1795-44FE-9586-93814A1DAA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482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9BE95-65CE-4877-B77F-CECDA6DC7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811936-4316-449A-8966-25336173E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13B604-3190-4F88-AA5E-0B1B57C63E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A9FAA5-E3EB-4715-A5B9-5B18ABDBE0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E8999D-FD04-4C72-9061-90CEF70AFF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64F992-921F-4A49-8EE9-612680D57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A3CF-ADA8-48A3-87C4-746FA38BD43F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1E3911-99C0-483B-A9FA-AE456CE83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224C2F-6FA7-4E0B-929C-B12CA1361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C292-1795-44FE-9586-93814A1DAA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3647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CEA50-B108-4B81-9BF3-69DE87B33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4B2974-4026-4469-89BD-3DB962D7B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A3CF-ADA8-48A3-87C4-746FA38BD43F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02EF32-1CAC-4FBB-9E38-C3DBBF693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C81945-D59C-4A35-B0BA-F8F2D5382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C292-1795-44FE-9586-93814A1DAA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6403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3413C4-9556-4B94-9818-091C1EFB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A3CF-ADA8-48A3-87C4-746FA38BD43F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991670-E766-43C6-8D14-638C1B882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D81CE9-0FDD-4427-A913-B55C94511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C292-1795-44FE-9586-93814A1DAA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598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937C8-8EAD-4E8F-A5DD-74134ABD1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9BAE4-77AF-46F1-99E7-4A43F1B97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595046-1A35-4B88-8552-5F9C03CD0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57272D-A356-4243-BB1A-3A2E874CF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A3CF-ADA8-48A3-87C4-746FA38BD43F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289CF9-970A-4E7E-BCB9-76E6DCDA8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98796-96D7-47F9-94E9-5EC253AA0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C292-1795-44FE-9586-93814A1DAA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793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DBEEC-BFD3-4A30-846A-9A49505C1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2615C1-1AEF-4B20-B8B7-BD83EAE81A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41887B-E6DA-49A4-8835-CC10AD8AC9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CEDD4E-E71A-45F1-9899-2ACC72B76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A3CF-ADA8-48A3-87C4-746FA38BD43F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345E26-0406-48FD-B8BC-822926D08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52DD00-65C7-476A-BC6F-1DECA90B0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C292-1795-44FE-9586-93814A1DAA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4184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C29A69-48AE-4D82-A3B9-08285268E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F6BE42-AB39-441E-9387-CDBA940739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DB7E03-141B-49B8-8DA0-15466548F8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DA3CF-ADA8-48A3-87C4-746FA38BD43F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BF402-9622-46D9-A591-3177965269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4EBF85-C36C-4BE2-A8BA-F4495045CE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CC292-1795-44FE-9586-93814A1DAA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4007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3F1F6A18-1F9F-4E8B-9C22-98E6D67BB6E3}"/>
              </a:ext>
            </a:extLst>
          </p:cNvPr>
          <p:cNvSpPr txBox="1"/>
          <p:nvPr/>
        </p:nvSpPr>
        <p:spPr>
          <a:xfrm>
            <a:off x="987105" y="1368177"/>
            <a:ext cx="5486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WELCOME TO </a:t>
            </a:r>
            <a:r>
              <a:rPr kumimoji="0" lang="en-GB" sz="72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E2FE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GRAMMAR ZONE!</a:t>
            </a:r>
          </a:p>
        </p:txBody>
      </p:sp>
      <p:pic>
        <p:nvPicPr>
          <p:cNvPr id="5" name="Video 10">
            <a:hlinkClick r:id="" action="ppaction://media"/>
            <a:extLst>
              <a:ext uri="{FF2B5EF4-FFF2-40B4-BE49-F238E27FC236}">
                <a16:creationId xmlns:a16="http://schemas.microsoft.com/office/drawing/2014/main" id="{DD73D95A-5509-497D-B7D1-734C40677E7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539" end="9726"/>
                </p14:media>
              </p:ext>
            </p:extLst>
          </p:nvPr>
        </p:nvPicPr>
        <p:blipFill rotWithShape="1">
          <a:blip r:embed="rId4">
            <a:lum bright="20000" contrast="20000"/>
          </a:blip>
          <a:srcRect l="31446" t="9422" r="31466" b="31128"/>
          <a:stretch/>
        </p:blipFill>
        <p:spPr>
          <a:xfrm>
            <a:off x="6818292" y="1159994"/>
            <a:ext cx="5017707" cy="45243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458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ADDC8F2-385B-4F7B-B0FE-D20D5C3002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10" t="43914" r="31606" b="30031"/>
          <a:stretch/>
        </p:blipFill>
        <p:spPr>
          <a:xfrm>
            <a:off x="4246227" y="3507423"/>
            <a:ext cx="4118995" cy="17868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E486AC-616F-4B5B-9B20-ADE6D05068E7}"/>
              </a:ext>
            </a:extLst>
          </p:cNvPr>
          <p:cNvSpPr txBox="1"/>
          <p:nvPr/>
        </p:nvSpPr>
        <p:spPr>
          <a:xfrm>
            <a:off x="2525784" y="1311557"/>
            <a:ext cx="73403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/>
              <a:t>CHOOSE A LESSON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48B9CE-D3DC-421C-A854-CAEF34ECF2B8}"/>
              </a:ext>
            </a:extLst>
          </p:cNvPr>
          <p:cNvSpPr txBox="1"/>
          <p:nvPr/>
        </p:nvSpPr>
        <p:spPr>
          <a:xfrm>
            <a:off x="4448261" y="5581929"/>
            <a:ext cx="3714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BUTTON BELOW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66A5C1-4297-4F5D-859F-B5D55B1F900C}"/>
              </a:ext>
            </a:extLst>
          </p:cNvPr>
          <p:cNvSpPr/>
          <p:nvPr/>
        </p:nvSpPr>
        <p:spPr>
          <a:xfrm>
            <a:off x="5412691" y="2865251"/>
            <a:ext cx="17860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>
                <a:solidFill>
                  <a:prstClr val="black"/>
                </a:solidFill>
              </a:rPr>
              <a:t>CLICK 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6169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ADDC8F2-385B-4F7B-B0FE-D20D5C3002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10" t="43914" r="31606" b="30031"/>
          <a:stretch/>
        </p:blipFill>
        <p:spPr>
          <a:xfrm>
            <a:off x="4246227" y="3507423"/>
            <a:ext cx="4118995" cy="17868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E486AC-616F-4B5B-9B20-ADE6D05068E7}"/>
              </a:ext>
            </a:extLst>
          </p:cNvPr>
          <p:cNvSpPr txBox="1"/>
          <p:nvPr/>
        </p:nvSpPr>
        <p:spPr>
          <a:xfrm>
            <a:off x="2525784" y="1311557"/>
            <a:ext cx="73403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/>
              <a:t>CHOOSE A LESSON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48B9CE-D3DC-421C-A854-CAEF34ECF2B8}"/>
              </a:ext>
            </a:extLst>
          </p:cNvPr>
          <p:cNvSpPr txBox="1"/>
          <p:nvPr/>
        </p:nvSpPr>
        <p:spPr>
          <a:xfrm>
            <a:off x="4448261" y="5581929"/>
            <a:ext cx="3714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BUTTON BELOW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66A5C1-4297-4F5D-859F-B5D55B1F900C}"/>
              </a:ext>
            </a:extLst>
          </p:cNvPr>
          <p:cNvSpPr/>
          <p:nvPr/>
        </p:nvSpPr>
        <p:spPr>
          <a:xfrm>
            <a:off x="5412691" y="2865251"/>
            <a:ext cx="17860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>
                <a:solidFill>
                  <a:prstClr val="black"/>
                </a:solidFill>
              </a:rPr>
              <a:t>CLICK A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7E56E8-F097-47C3-974B-3A317ED881B7}"/>
              </a:ext>
            </a:extLst>
          </p:cNvPr>
          <p:cNvSpPr/>
          <p:nvPr/>
        </p:nvSpPr>
        <p:spPr>
          <a:xfrm>
            <a:off x="4448261" y="3867325"/>
            <a:ext cx="3714925" cy="1333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47A56D-8A65-4FFC-94B1-1D8D8B4CBB00}"/>
              </a:ext>
            </a:extLst>
          </p:cNvPr>
          <p:cNvSpPr/>
          <p:nvPr/>
        </p:nvSpPr>
        <p:spPr>
          <a:xfrm>
            <a:off x="4432503" y="3487808"/>
            <a:ext cx="3526928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000" b="1" dirty="0">
                <a:ln w="28575">
                  <a:solidFill>
                    <a:sysClr val="windowText" lastClr="000000"/>
                  </a:solidFill>
                </a:ln>
                <a:solidFill>
                  <a:srgbClr val="FE2FE3"/>
                </a:solidFill>
              </a:rPr>
              <a:t>PINK</a:t>
            </a:r>
            <a:endParaRPr lang="en-GB" sz="13000" dirty="0"/>
          </a:p>
        </p:txBody>
      </p:sp>
    </p:spTree>
    <p:extLst>
      <p:ext uri="{BB962C8B-B14F-4D97-AF65-F5344CB8AC3E}">
        <p14:creationId xmlns:p14="http://schemas.microsoft.com/office/powerpoint/2010/main" val="16947446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21</Words>
  <Application>Microsoft Office PowerPoint</Application>
  <PresentationFormat>Widescreen</PresentationFormat>
  <Paragraphs>8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3</cp:revision>
  <dcterms:created xsi:type="dcterms:W3CDTF">2017-09-18T16:19:55Z</dcterms:created>
  <dcterms:modified xsi:type="dcterms:W3CDTF">2017-09-18T21:08:29Z</dcterms:modified>
</cp:coreProperties>
</file>