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4" d="100"/>
          <a:sy n="64" d="100"/>
        </p:scale>
        <p:origin x="680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B0FDC-4786-4FF3-897C-E5BBC97C0B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FB19FC-815E-41B1-A87B-74FB7A8125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AB4F84-68C4-4ED9-9D54-A0B74E5B5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A464A-028D-4894-83F3-EB1939343AB0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A538E3-9DEF-479D-BF4F-6F9DE8E44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5F74D9-071F-4E27-AF70-51702AF2F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8072-E077-4282-9190-E6BB26921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0486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D438D-6155-4CFB-BE70-A50C1BF15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45BD01-92B6-4208-A170-11393BFAC4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A7DA54-0A40-4F53-83CF-D60A2B93C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A464A-028D-4894-83F3-EB1939343AB0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1C6F8B-4AD5-464A-A7D4-A1FFDD09D5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BCADD4-FF7C-4AC5-8E0C-8F22A3382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8072-E077-4282-9190-E6BB26921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23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2A0CEC-C773-4D3F-8B1B-C44948C31E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A1DA43-49AA-4486-B639-E998763B33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1355BF-E361-4296-A800-05DF1F72E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A464A-028D-4894-83F3-EB1939343AB0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51F2F-1267-499A-866B-4050EE56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B6875-B471-49C4-8E17-65ADCFF85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8072-E077-4282-9190-E6BB26921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480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2C43B-BC65-4536-B00F-1466947F3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0B0FA2-6D1B-4CEB-BCB5-5272C1B04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821765-5BAF-4B02-A90F-71B2EE4EB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A464A-028D-4894-83F3-EB1939343AB0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C2661F-F638-4588-BCFD-7C850CAE6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3CD8D3-4F0D-41DD-8D3B-0AEF216679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8072-E077-4282-9190-E6BB26921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980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05592-6EEE-4ABD-85F2-6C9B7E2ED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0407BF-C2C6-4716-82A6-4E996F215B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00ACA-13DF-464F-BC15-F1C80DF28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A464A-028D-4894-83F3-EB1939343AB0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8F54EA-B939-4AEA-97B6-70F6810CE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4A849D-E0A0-41FF-A93E-CEAD51DD1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8072-E077-4282-9190-E6BB26921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453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1982A-248C-41D4-B0CF-C5528CA12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B387EF-2FC6-4C9B-B7DD-9881D9D8A3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D69280-4106-42B1-8A60-B986FA33A8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395D53-37BA-46DC-987B-4B3EF0E80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A464A-028D-4894-83F3-EB1939343AB0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35D3FE-6B02-4F3B-BF8E-58D4B95C8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9865B5-7177-4E26-AB8C-66E96FD16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8072-E077-4282-9190-E6BB26921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674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D822F-C2F8-464E-A33C-20263A9FC8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0BD0BF-5C00-40BF-A237-6E95A7B56C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0D514-E7C2-417F-BAFE-8C3D9D9227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794B59-3382-42BD-A422-427F56E7E9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4D99BC-7900-4FD0-A2D5-3F531A0EE6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B37170-0CB2-4B2E-A612-FB92C0C37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A464A-028D-4894-83F3-EB1939343AB0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044D1B-E222-4287-85D6-0B72C743F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E27DBC-BF54-47D4-A329-0431E64AB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8072-E077-4282-9190-E6BB26921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768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44FF7-0E80-4F54-A300-D55DE2F53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90775D-D50C-430C-9FE2-BEC59700F0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A464A-028D-4894-83F3-EB1939343AB0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D6FDAF-E0DF-46A6-9143-A584E83F0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B65AD2-90BD-4CA7-94FE-5D75DC52A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8072-E077-4282-9190-E6BB26921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951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A6CD9D7-643A-408A-8DDC-0114FE7D0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A464A-028D-4894-83F3-EB1939343AB0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4D59FF-54A5-4ED1-A5A2-1FDDB7BFA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29EA5F-9ACC-4977-93D3-6E8ABFE3D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8072-E077-4282-9190-E6BB26921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148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DC3EC7-8936-426D-BE42-AF6E81D61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D4B97C-9E60-4759-8867-CBE2E3FA9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B386BA-9940-415A-9F02-4AACAF28A4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06930B-0A5E-4FC8-8207-D6D9B3477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A464A-028D-4894-83F3-EB1939343AB0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C4F5A7-C0B0-4BE7-8206-2EE2F1061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3BC03F-BEFD-4D42-A757-E001FC4AE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8072-E077-4282-9190-E6BB26921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21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7F8794-C79F-4031-9746-C636CEDEE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02CEA7-D72E-463E-BECF-9407762DE7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C7EA96-954F-427A-A6D8-26A6C1F538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890337-AAB6-4C9D-8EB7-65371BC74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3A464A-028D-4894-83F3-EB1939343AB0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F2A0CD-884E-44C6-95D6-2699D9E9D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0785E1-F768-4D9E-BF55-3B3E9B031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48072-E077-4282-9190-E6BB26921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1596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5D1105-4859-4250-BA32-FD887EA7CC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3DCA09-16B1-4B6A-A184-8670DF33B8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6BCE2D-C15A-4F32-B60E-30891372AD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3A464A-028D-4894-83F3-EB1939343AB0}" type="datetimeFigureOut">
              <a:rPr lang="en-GB" smtClean="0"/>
              <a:t>20/02/2018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9D3CB2-9C12-4C71-9C7E-72563F6298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9AA2ED-A33A-4CC8-87F9-82F5CC637D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48072-E077-4282-9190-E6BB269217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064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3AE597A-5A9F-4DAD-8E31-BC2B4ABF168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12" t="19855" r="26305" b="8696"/>
          <a:stretch/>
        </p:blipFill>
        <p:spPr>
          <a:xfrm>
            <a:off x="-1" y="-8722"/>
            <a:ext cx="12192001" cy="6807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916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1</cp:revision>
  <dcterms:created xsi:type="dcterms:W3CDTF">2018-02-20T21:12:09Z</dcterms:created>
  <dcterms:modified xsi:type="dcterms:W3CDTF">2018-02-20T21:13:06Z</dcterms:modified>
</cp:coreProperties>
</file>