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95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3E6"/>
    <a:srgbClr val="81A5B8"/>
    <a:srgbClr val="F56BEB"/>
    <a:srgbClr val="ED7D31"/>
    <a:srgbClr val="7F600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53" autoAdjust="0"/>
    <p:restoredTop sz="94660"/>
  </p:normalViewPr>
  <p:slideViewPr>
    <p:cSldViewPr snapToGrid="0">
      <p:cViewPr varScale="1">
        <p:scale>
          <a:sx n="42" d="100"/>
          <a:sy n="42" d="100"/>
        </p:scale>
        <p:origin x="20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6425-81AC-4484-9308-1BC6DB7A2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FD5034-3905-46E6-9A71-DBA5EC1B3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39564-CFC2-4E45-B267-CEA96973E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4659-B358-4806-9108-344754FC5C1C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2B0DB-9950-41C9-82ED-EE1B969B5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28F8F-EB38-4D00-880A-6F2A06810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06C6-E450-4AD6-BBCE-0B8DBDF6A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41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22F9C-D8A0-4457-A910-B67EB40FF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C0F571-35AC-4E99-AFD7-8A1B74D08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444C1-83AF-4916-9BE9-FE38A97A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4659-B358-4806-9108-344754FC5C1C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A5BBE-4E04-48FB-A314-CE1422701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5B8BA-46BD-4EF7-B642-CD1371D6D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06C6-E450-4AD6-BBCE-0B8DBDF6A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24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A74819-D394-4A63-BA08-73F08E9684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9285D-B66D-49C7-9A96-A2EAAC83A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FB446-586E-4A89-AE17-73615A15A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4659-B358-4806-9108-344754FC5C1C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347E5-5248-4964-A5FF-544A2BC9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D0EFB-65B6-4218-8ECA-80467C8A7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06C6-E450-4AD6-BBCE-0B8DBDF6A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68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5982-F242-4433-8838-9A7376FD1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25116-D874-4E2A-989A-3616986C9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6F63E-3ED6-45DB-85E4-F94970B5B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4659-B358-4806-9108-344754FC5C1C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5A299-A2E7-4B7A-8E79-D11B6675B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C5F73-0168-43C7-9B37-B2AA3C43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06C6-E450-4AD6-BBCE-0B8DBDF6A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81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46D04-FA71-4EEC-A166-A020B6B3A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F53CA-6511-4F55-BE09-EB35D2B46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0169D-566B-4A8C-AF0F-BBA13A1A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4659-B358-4806-9108-344754FC5C1C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CCD23-D16A-421A-A354-A376552E8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28D12-A18D-49C8-A8FA-F12E9F630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06C6-E450-4AD6-BBCE-0B8DBDF6A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63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DF512-9466-4728-B5E3-69A09C096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31C0F-60F4-4C5C-9C2F-59472C381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056F9-B857-48EF-A3EA-244CFE8FB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D1DB7-03BD-4574-9478-F7A100D95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4659-B358-4806-9108-344754FC5C1C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25DD9-E3B2-43DA-8D6A-CCD30873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B2F35-EF62-4931-B170-0FB93A39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06C6-E450-4AD6-BBCE-0B8DBDF6A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39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53C0-AE40-4A01-AA5A-CD2604755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D63B3-60AE-4F13-A096-6DDD454F1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A99F3-37C9-48D9-A604-AFE78E7E7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48B7D5-4D0B-4BA7-B24B-2DD686808C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89C563-8C9B-4044-9C1A-E0223C7BE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939EBB-8EEE-4EEE-ADDB-819241D1C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4659-B358-4806-9108-344754FC5C1C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E14B35-A21F-4233-A9B3-F736F960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126F26-CAC3-4C80-8354-DF0FA523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06C6-E450-4AD6-BBCE-0B8DBDF6A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9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E8E8C-1111-4431-915D-8F980D593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273398-DD99-4C9D-977C-04ED7712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4659-B358-4806-9108-344754FC5C1C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2119F-513E-44E7-8EF3-B66F5717A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6D6E1-6877-433D-A0C6-DAB3C855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06C6-E450-4AD6-BBCE-0B8DBDF6A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77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E1C7-FFAC-4402-9316-3E5BC1F23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4659-B358-4806-9108-344754FC5C1C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1575AC-8D2F-4FE8-91DB-8FAA6EC8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F72C3-C4E7-4AF3-A31C-410E6C62D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06C6-E450-4AD6-BBCE-0B8DBDF6A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129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20151-1C46-4773-85CB-6E9235B0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07637-671C-4D68-895D-96F1C9B7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4AC83-2D43-4FE9-B217-8657AFD18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4226B-1563-4BE5-814B-A1C24F65A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4659-B358-4806-9108-344754FC5C1C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29DE7-0506-47CD-A4DC-F9373B5C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A1A19-649E-4EDA-B5DE-1B292B0B3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06C6-E450-4AD6-BBCE-0B8DBDF6A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75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1A29-CBC5-4147-B0A3-D39A4A808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0A0CF3-DA01-4225-8BBD-89EE28110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69333-19B7-4BF1-BF70-120F33E23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28E23-ECD3-48B7-9C3E-F4258CA1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4659-B358-4806-9108-344754FC5C1C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02D39-813D-4D0C-A6F4-30110E2BD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63BE9-EDF5-4119-8673-7FE497CEA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06C6-E450-4AD6-BBCE-0B8DBDF6A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508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AFE7B-4772-41E8-887A-46EC175F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E3992-0DBF-4608-ADE8-AA3036C6C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78388-65DF-4BD6-872D-94BF09FA88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74659-B358-4806-9108-344754FC5C1C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1781F-1789-452D-91E1-48FE864E7B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AC5E9-2614-4609-AFED-AEB3C3B78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006C6-E450-4AD6-BBCE-0B8DBDF6A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26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730" y="1668544"/>
            <a:ext cx="5269584" cy="36764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48313" y="1504061"/>
            <a:ext cx="5420412" cy="40054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2587926" y="4020634"/>
            <a:ext cx="565608" cy="4053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Video 4">
            <a:hlinkClick r:id="" action="ppaction://media"/>
            <a:extLst>
              <a:ext uri="{FF2B5EF4-FFF2-40B4-BE49-F238E27FC236}">
                <a16:creationId xmlns:a16="http://schemas.microsoft.com/office/drawing/2014/main" id="{2A58115B-2599-44B9-B85C-FAE34B267D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2" end="12930.9999"/>
                </p14:media>
              </p:ext>
            </p:extLst>
          </p:nvPr>
        </p:nvPicPr>
        <p:blipFill rotWithShape="1">
          <a:blip r:embed="rId6">
            <a:lum bright="20000" contrast="20000"/>
          </a:blip>
          <a:srcRect l="36207" t="10433" r="33561" b="39816"/>
          <a:stretch>
            <a:fillRect/>
          </a:stretch>
        </p:blipFill>
        <p:spPr>
          <a:xfrm>
            <a:off x="6860696" y="1588172"/>
            <a:ext cx="3686178" cy="3756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5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57</cp:revision>
  <dcterms:created xsi:type="dcterms:W3CDTF">2017-08-18T11:39:41Z</dcterms:created>
  <dcterms:modified xsi:type="dcterms:W3CDTF">2017-09-25T11:40:36Z</dcterms:modified>
</cp:coreProperties>
</file>