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4E6C8-6455-4538-8F84-0E0D098B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ED432-E0D8-47DF-A76B-05CF3AC65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9D56-76B0-4061-ADBC-D6040086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559BA-5BCE-4843-9FF0-BC0CE44F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5B02D-3180-496B-BA54-4E3F69D3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44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5B8E-FEC6-4883-8878-065780E18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AFA51-1FBB-4E65-B25B-F468D5EAE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83BE-6E92-421E-89A2-3CB491C3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A6D22-9F97-4989-AECC-77DF3A4D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7E734-D412-4805-8577-725718A91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8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8B18E9-A343-4CC8-A65F-4E2383AC5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8CAFD-850C-4417-A711-2E4857841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EE64D-FA79-4CDD-B23B-394B2B14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981CF-6794-44AB-B1E2-5D38BA58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11544-A0BD-4B8F-802E-FD471ED9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85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B1BB1-6ED5-4380-A451-A1214D984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CBEA4-53A9-49BA-92C7-447591334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EAD4-36F0-4FCB-8532-AB3581162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4364-417E-4CC4-A9CE-3DE12483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99C4A-C342-493C-B4D4-11AF13F3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2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C005-024E-4634-97FB-5C62BDB1B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BBD50-194D-4F50-B4D3-496811FB4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1EE0-4D88-41AF-9686-D05DEE7E5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FEDD6-3267-405D-8B88-1CEC850EE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6DA4E-5404-4155-B2E0-D67522150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2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D5EBC-3A82-4A5D-8994-617E5161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CB53E-7741-4CDA-B803-AEC802919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75965-BB3D-4E86-853A-0B7349E7D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50CFE-2492-45B2-9B91-79F9E7ABF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7360C-F0B9-42BF-AB40-8F48AB32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CAC49-F8A3-4A1B-9DEF-CF6DC9B2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05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807DF-DD74-4ABF-A7D6-38202B668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99759-EC19-459D-806B-DD0B494B1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A2E55-A8B8-4DA0-AC07-EDAD35046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006-ABDE-4F84-9742-D9183DFC2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79A0E-7F4B-4CB1-AA56-224B451B2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83509C-8B4D-4CB9-B92F-1429B6A2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529FFF-01C1-431A-89B1-113A40EA8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21BDF5-D815-4453-B674-1596DCFE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0ACF9-9A47-4411-A7FE-F00D25FDE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5859DC-F292-495E-A83E-23515AA3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BF1E-11C0-4F66-B5A1-6A6EAF4D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B5553-7DBE-4B83-BB3B-1B87FDD0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778A0-A1B9-4EB4-B485-676BEE36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2A564-D4F6-4B4C-B6F3-0002FACEF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93FFC-61DA-4C26-A278-6B0D5364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68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73326-EBEE-442C-B41D-005F93AFD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625B6-2A27-4645-B5D4-07422E5A8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34341-771A-43C6-B4BF-7D7BBC2CE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FF6BC-9528-41DA-934F-7616D6B2E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6D80C-46B6-4EEB-9863-6F57AA09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3F3C1-8685-4CBC-AC74-1BEC9139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5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4FCE-00CC-47E7-AA7B-4FF8CA243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4EE91-3AE6-4C95-80D1-4277427D2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AB3AD-5D8F-4413-9AE7-8DA99272C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55274-C4AC-4888-B23D-A8C864250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2F5A0-4A06-4857-B99E-833998774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B2C7A-0AE3-4888-9566-12A20BFC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3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558E4-F385-4D20-9362-BF3F1A2E6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49756-8EF5-4AC2-888A-66B6AD405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CCF6-D929-484B-BCDF-9DDF54E68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B2952-C5BB-4375-9D14-3E0E7AAE1909}" type="datetimeFigureOut">
              <a:rPr lang="en-GB" smtClean="0"/>
              <a:t>15/01/2020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614BB-56C4-422D-AA42-910334217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20C97-7DC0-4862-B526-BA9836338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F050-1BC1-41AB-A9B8-4C95C29393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13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65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2020-01-15T17:26:33Z</dcterms:created>
  <dcterms:modified xsi:type="dcterms:W3CDTF">2020-01-15T17:26:34Z</dcterms:modified>
</cp:coreProperties>
</file>