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8"/>
  </p:notesMasterIdLst>
  <p:sldIdLst>
    <p:sldId id="257" r:id="rId3"/>
    <p:sldId id="403" r:id="rId4"/>
    <p:sldId id="404" r:id="rId5"/>
    <p:sldId id="405" r:id="rId6"/>
    <p:sldId id="40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8DD4"/>
    <a:srgbClr val="858585"/>
    <a:srgbClr val="DFDFDF"/>
    <a:srgbClr val="FDE2E2"/>
    <a:srgbClr val="FFFFFF"/>
    <a:srgbClr val="ACACAC"/>
    <a:srgbClr val="1B0041"/>
    <a:srgbClr val="350E6C"/>
    <a:srgbClr val="281C3A"/>
    <a:srgbClr val="5F3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07" autoAdjust="0"/>
    <p:restoredTop sz="94660"/>
  </p:normalViewPr>
  <p:slideViewPr>
    <p:cSldViewPr>
      <p:cViewPr varScale="1">
        <p:scale>
          <a:sx n="63" d="100"/>
          <a:sy n="63" d="100"/>
        </p:scale>
        <p:origin x="1044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BD400-178C-4E46-8B1C-98070CB60EB4}" type="datetimeFigureOut">
              <a:rPr lang="en-US" smtClean="0"/>
              <a:pPr/>
              <a:t>4/10/2021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CC8D5-6D68-A443-97C0-91AE597713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5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E852528-6CD6-FC4E-A108-ADC5B827DCA7}"/>
              </a:ext>
            </a:extLst>
          </p:cNvPr>
          <p:cNvSpPr/>
          <p:nvPr/>
        </p:nvSpPr>
        <p:spPr bwMode="auto">
          <a:xfrm>
            <a:off x="1587" y="5664200"/>
            <a:ext cx="12188825" cy="939800"/>
          </a:xfrm>
          <a:prstGeom prst="rect">
            <a:avLst/>
          </a:prstGeom>
          <a:gradFill flip="none" rotWithShape="1">
            <a:gsLst>
              <a:gs pos="0">
                <a:srgbClr val="ECECEC"/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56" name="Group 55" title="Megaphone">
            <a:extLst>
              <a:ext uri="{FF2B5EF4-FFF2-40B4-BE49-F238E27FC236}">
                <a16:creationId xmlns:a16="http://schemas.microsoft.com/office/drawing/2014/main" id="{A57AF911-B45C-0645-9306-FB4C59B7BE32}"/>
              </a:ext>
            </a:extLst>
          </p:cNvPr>
          <p:cNvGrpSpPr/>
          <p:nvPr userDrawn="1"/>
        </p:nvGrpSpPr>
        <p:grpSpPr>
          <a:xfrm>
            <a:off x="2667000" y="628650"/>
            <a:ext cx="5943817" cy="5486402"/>
            <a:chOff x="2667000" y="628650"/>
            <a:chExt cx="5943817" cy="5486402"/>
          </a:xfrm>
        </p:grpSpPr>
        <p:grpSp>
          <p:nvGrpSpPr>
            <p:cNvPr id="9" name="Group 82">
              <a:extLst>
                <a:ext uri="{FF2B5EF4-FFF2-40B4-BE49-F238E27FC236}">
                  <a16:creationId xmlns:a16="http://schemas.microsoft.com/office/drawing/2014/main" id="{892B1603-81CE-E845-A7E9-D79D57AE8DDA}"/>
                </a:ext>
              </a:extLst>
            </p:cNvPr>
            <p:cNvGrpSpPr/>
            <p:nvPr userDrawn="1"/>
          </p:nvGrpSpPr>
          <p:grpSpPr>
            <a:xfrm>
              <a:off x="2667000" y="628650"/>
              <a:ext cx="5943817" cy="5486402"/>
              <a:chOff x="2665412" y="685800"/>
              <a:chExt cx="5943817" cy="5486402"/>
            </a:xfrm>
          </p:grpSpPr>
          <p:grpSp>
            <p:nvGrpSpPr>
              <p:cNvPr id="10" name="Group 32">
                <a:extLst>
                  <a:ext uri="{FF2B5EF4-FFF2-40B4-BE49-F238E27FC236}">
                    <a16:creationId xmlns:a16="http://schemas.microsoft.com/office/drawing/2014/main" id="{3A405A5B-18FC-0C4B-B080-911E11A4416C}"/>
                  </a:ext>
                </a:extLst>
              </p:cNvPr>
              <p:cNvGrpSpPr/>
              <p:nvPr/>
            </p:nvGrpSpPr>
            <p:grpSpPr>
              <a:xfrm>
                <a:off x="2784792" y="4006851"/>
                <a:ext cx="1630681" cy="2165351"/>
                <a:chOff x="2498725" y="4151313"/>
                <a:chExt cx="2038350" cy="2706688"/>
              </a:xfrm>
            </p:grpSpPr>
            <p:grpSp>
              <p:nvGrpSpPr>
                <p:cNvPr id="25" name="Group 31">
                  <a:extLst>
                    <a:ext uri="{FF2B5EF4-FFF2-40B4-BE49-F238E27FC236}">
                      <a16:creationId xmlns:a16="http://schemas.microsoft.com/office/drawing/2014/main" id="{E2F972BC-3529-6E4F-AE6F-BB94B204C582}"/>
                    </a:ext>
                  </a:extLst>
                </p:cNvPr>
                <p:cNvGrpSpPr/>
                <p:nvPr/>
              </p:nvGrpSpPr>
              <p:grpSpPr>
                <a:xfrm>
                  <a:off x="3544888" y="4208463"/>
                  <a:ext cx="862012" cy="911225"/>
                  <a:chOff x="3544888" y="4208463"/>
                  <a:chExt cx="862012" cy="911225"/>
                </a:xfrm>
              </p:grpSpPr>
              <p:sp>
                <p:nvSpPr>
                  <p:cNvPr id="36" name="Freeform 5">
                    <a:extLst>
                      <a:ext uri="{FF2B5EF4-FFF2-40B4-BE49-F238E27FC236}">
                        <a16:creationId xmlns:a16="http://schemas.microsoft.com/office/drawing/2014/main" id="{2E567D13-6708-974A-B16F-6D9BC18EA1C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22675" y="4208463"/>
                    <a:ext cx="784225" cy="911225"/>
                  </a:xfrm>
                  <a:custGeom>
                    <a:avLst/>
                    <a:gdLst/>
                    <a:ahLst/>
                    <a:cxnLst>
                      <a:cxn ang="0">
                        <a:pos x="989" y="0"/>
                      </a:cxn>
                      <a:cxn ang="0">
                        <a:pos x="300" y="1148"/>
                      </a:cxn>
                      <a:cxn ang="0">
                        <a:pos x="0" y="671"/>
                      </a:cxn>
                      <a:cxn ang="0">
                        <a:pos x="494" y="57"/>
                      </a:cxn>
                      <a:cxn ang="0">
                        <a:pos x="989" y="0"/>
                      </a:cxn>
                    </a:cxnLst>
                    <a:rect l="0" t="0" r="r" b="b"/>
                    <a:pathLst>
                      <a:path w="989" h="1148">
                        <a:moveTo>
                          <a:pt x="989" y="0"/>
                        </a:moveTo>
                        <a:lnTo>
                          <a:pt x="300" y="1148"/>
                        </a:lnTo>
                        <a:lnTo>
                          <a:pt x="0" y="671"/>
                        </a:lnTo>
                        <a:lnTo>
                          <a:pt x="494" y="57"/>
                        </a:lnTo>
                        <a:lnTo>
                          <a:pt x="98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6">
                          <a:lumMod val="50000"/>
                        </a:schemeClr>
                      </a:gs>
                      <a:gs pos="100000">
                        <a:schemeClr val="accent6">
                          <a:lumMod val="5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7" name="Freeform 6">
                    <a:extLst>
                      <a:ext uri="{FF2B5EF4-FFF2-40B4-BE49-F238E27FC236}">
                        <a16:creationId xmlns:a16="http://schemas.microsoft.com/office/drawing/2014/main" id="{3294C28A-43F1-EA45-AF7A-6C3E5203B7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44888" y="4208463"/>
                    <a:ext cx="785813" cy="911225"/>
                  </a:xfrm>
                  <a:custGeom>
                    <a:avLst/>
                    <a:gdLst/>
                    <a:ahLst/>
                    <a:cxnLst>
                      <a:cxn ang="0">
                        <a:pos x="991" y="0"/>
                      </a:cxn>
                      <a:cxn ang="0">
                        <a:pos x="302" y="1148"/>
                      </a:cxn>
                      <a:cxn ang="0">
                        <a:pos x="0" y="671"/>
                      </a:cxn>
                      <a:cxn ang="0">
                        <a:pos x="495" y="57"/>
                      </a:cxn>
                      <a:cxn ang="0">
                        <a:pos x="991" y="0"/>
                      </a:cxn>
                    </a:cxnLst>
                    <a:rect l="0" t="0" r="r" b="b"/>
                    <a:pathLst>
                      <a:path w="991" h="1148">
                        <a:moveTo>
                          <a:pt x="991" y="0"/>
                        </a:moveTo>
                        <a:lnTo>
                          <a:pt x="302" y="1148"/>
                        </a:lnTo>
                        <a:lnTo>
                          <a:pt x="0" y="671"/>
                        </a:lnTo>
                        <a:lnTo>
                          <a:pt x="495" y="57"/>
                        </a:lnTo>
                        <a:lnTo>
                          <a:pt x="9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6">
                          <a:lumMod val="75000"/>
                        </a:schemeClr>
                      </a:gs>
                      <a:gs pos="100000">
                        <a:schemeClr val="accent6">
                          <a:lumMod val="50000"/>
                        </a:schemeClr>
                      </a:gs>
                    </a:gsLst>
                    <a:lin ang="0" scaled="1"/>
                    <a:tileRect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26" name="Group 29">
                  <a:extLst>
                    <a:ext uri="{FF2B5EF4-FFF2-40B4-BE49-F238E27FC236}">
                      <a16:creationId xmlns:a16="http://schemas.microsoft.com/office/drawing/2014/main" id="{487B3913-8D62-414F-A9D0-D4FC8959CFC7}"/>
                    </a:ext>
                  </a:extLst>
                </p:cNvPr>
                <p:cNvGrpSpPr/>
                <p:nvPr/>
              </p:nvGrpSpPr>
              <p:grpSpPr>
                <a:xfrm>
                  <a:off x="2498725" y="4151313"/>
                  <a:ext cx="2038350" cy="2706688"/>
                  <a:chOff x="2498725" y="4151313"/>
                  <a:chExt cx="2038350" cy="2706688"/>
                </a:xfrm>
              </p:grpSpPr>
              <p:sp>
                <p:nvSpPr>
                  <p:cNvPr id="27" name="Freeform 18">
                    <a:extLst>
                      <a:ext uri="{FF2B5EF4-FFF2-40B4-BE49-F238E27FC236}">
                        <a16:creationId xmlns:a16="http://schemas.microsoft.com/office/drawing/2014/main" id="{A8991999-C795-9849-9D35-6E93C1E678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98725" y="4151313"/>
                    <a:ext cx="2038350" cy="2706688"/>
                  </a:xfrm>
                  <a:custGeom>
                    <a:avLst/>
                    <a:gdLst/>
                    <a:ahLst/>
                    <a:cxnLst>
                      <a:cxn ang="0">
                        <a:pos x="883" y="50"/>
                      </a:cxn>
                      <a:cxn ang="0">
                        <a:pos x="757" y="183"/>
                      </a:cxn>
                      <a:cxn ang="0">
                        <a:pos x="656" y="323"/>
                      </a:cxn>
                      <a:cxn ang="0">
                        <a:pos x="598" y="428"/>
                      </a:cxn>
                      <a:cxn ang="0">
                        <a:pos x="559" y="540"/>
                      </a:cxn>
                      <a:cxn ang="0">
                        <a:pos x="545" y="625"/>
                      </a:cxn>
                      <a:cxn ang="0">
                        <a:pos x="541" y="734"/>
                      </a:cxn>
                      <a:cxn ang="0">
                        <a:pos x="560" y="902"/>
                      </a:cxn>
                      <a:cxn ang="0">
                        <a:pos x="598" y="1046"/>
                      </a:cxn>
                      <a:cxn ang="0">
                        <a:pos x="636" y="1138"/>
                      </a:cxn>
                      <a:cxn ang="0">
                        <a:pos x="593" y="1377"/>
                      </a:cxn>
                      <a:cxn ang="0">
                        <a:pos x="474" y="1933"/>
                      </a:cxn>
                      <a:cxn ang="0">
                        <a:pos x="391" y="2252"/>
                      </a:cxn>
                      <a:cxn ang="0">
                        <a:pos x="296" y="2559"/>
                      </a:cxn>
                      <a:cxn ang="0">
                        <a:pos x="191" y="2821"/>
                      </a:cxn>
                      <a:cxn ang="0">
                        <a:pos x="121" y="2949"/>
                      </a:cxn>
                      <a:cxn ang="0">
                        <a:pos x="78" y="3009"/>
                      </a:cxn>
                      <a:cxn ang="0">
                        <a:pos x="28" y="3087"/>
                      </a:cxn>
                      <a:cxn ang="0">
                        <a:pos x="4" y="3154"/>
                      </a:cxn>
                      <a:cxn ang="0">
                        <a:pos x="4" y="3229"/>
                      </a:cxn>
                      <a:cxn ang="0">
                        <a:pos x="23" y="3275"/>
                      </a:cxn>
                      <a:cxn ang="0">
                        <a:pos x="52" y="3310"/>
                      </a:cxn>
                      <a:cxn ang="0">
                        <a:pos x="98" y="3341"/>
                      </a:cxn>
                      <a:cxn ang="0">
                        <a:pos x="159" y="3368"/>
                      </a:cxn>
                      <a:cxn ang="0">
                        <a:pos x="264" y="3394"/>
                      </a:cxn>
                      <a:cxn ang="0">
                        <a:pos x="505" y="3411"/>
                      </a:cxn>
                      <a:cxn ang="0">
                        <a:pos x="911" y="3408"/>
                      </a:cxn>
                      <a:cxn ang="0">
                        <a:pos x="1295" y="3387"/>
                      </a:cxn>
                      <a:cxn ang="0">
                        <a:pos x="1470" y="3362"/>
                      </a:cxn>
                      <a:cxn ang="0">
                        <a:pos x="1608" y="3329"/>
                      </a:cxn>
                      <a:cxn ang="0">
                        <a:pos x="1711" y="3281"/>
                      </a:cxn>
                      <a:cxn ang="0">
                        <a:pos x="1772" y="3219"/>
                      </a:cxn>
                      <a:cxn ang="0">
                        <a:pos x="1788" y="3182"/>
                      </a:cxn>
                      <a:cxn ang="0">
                        <a:pos x="1794" y="3138"/>
                      </a:cxn>
                      <a:cxn ang="0">
                        <a:pos x="1781" y="3003"/>
                      </a:cxn>
                      <a:cxn ang="0">
                        <a:pos x="1692" y="2523"/>
                      </a:cxn>
                      <a:cxn ang="0">
                        <a:pos x="1642" y="2206"/>
                      </a:cxn>
                      <a:cxn ang="0">
                        <a:pos x="1620" y="1956"/>
                      </a:cxn>
                      <a:cxn ang="0">
                        <a:pos x="1626" y="1728"/>
                      </a:cxn>
                      <a:cxn ang="0">
                        <a:pos x="1642" y="1627"/>
                      </a:cxn>
                      <a:cxn ang="0">
                        <a:pos x="1671" y="1537"/>
                      </a:cxn>
                      <a:cxn ang="0">
                        <a:pos x="1708" y="1462"/>
                      </a:cxn>
                      <a:cxn ang="0">
                        <a:pos x="1748" y="1337"/>
                      </a:cxn>
                      <a:cxn ang="0">
                        <a:pos x="1743" y="1245"/>
                      </a:cxn>
                      <a:cxn ang="0">
                        <a:pos x="1708" y="1173"/>
                      </a:cxn>
                      <a:cxn ang="0">
                        <a:pos x="1642" y="1098"/>
                      </a:cxn>
                      <a:cxn ang="0">
                        <a:pos x="1576" y="1029"/>
                      </a:cxn>
                      <a:cxn ang="0">
                        <a:pos x="1540" y="965"/>
                      </a:cxn>
                      <a:cxn ang="0">
                        <a:pos x="1534" y="884"/>
                      </a:cxn>
                      <a:cxn ang="0">
                        <a:pos x="1576" y="720"/>
                      </a:cxn>
                      <a:cxn ang="0">
                        <a:pos x="1628" y="576"/>
                      </a:cxn>
                      <a:cxn ang="0">
                        <a:pos x="1670" y="502"/>
                      </a:cxn>
                      <a:cxn ang="0">
                        <a:pos x="1726" y="433"/>
                      </a:cxn>
                      <a:cxn ang="0">
                        <a:pos x="1798" y="370"/>
                      </a:cxn>
                      <a:cxn ang="0">
                        <a:pos x="1891" y="311"/>
                      </a:cxn>
                      <a:cxn ang="0">
                        <a:pos x="1976" y="269"/>
                      </a:cxn>
                      <a:cxn ang="0">
                        <a:pos x="2211" y="182"/>
                      </a:cxn>
                      <a:cxn ang="0">
                        <a:pos x="2476" y="96"/>
                      </a:cxn>
                      <a:cxn ang="0">
                        <a:pos x="2539" y="62"/>
                      </a:cxn>
                      <a:cxn ang="0">
                        <a:pos x="2565" y="29"/>
                      </a:cxn>
                      <a:cxn ang="0">
                        <a:pos x="2569" y="0"/>
                      </a:cxn>
                    </a:cxnLst>
                    <a:rect l="0" t="0" r="r" b="b"/>
                    <a:pathLst>
                      <a:path w="2569" h="3411">
                        <a:moveTo>
                          <a:pt x="937" y="0"/>
                        </a:moveTo>
                        <a:lnTo>
                          <a:pt x="937" y="0"/>
                        </a:lnTo>
                        <a:lnTo>
                          <a:pt x="922" y="13"/>
                        </a:lnTo>
                        <a:lnTo>
                          <a:pt x="883" y="50"/>
                        </a:lnTo>
                        <a:lnTo>
                          <a:pt x="855" y="77"/>
                        </a:lnTo>
                        <a:lnTo>
                          <a:pt x="825" y="108"/>
                        </a:lnTo>
                        <a:lnTo>
                          <a:pt x="792" y="144"/>
                        </a:lnTo>
                        <a:lnTo>
                          <a:pt x="757" y="183"/>
                        </a:lnTo>
                        <a:lnTo>
                          <a:pt x="722" y="228"/>
                        </a:lnTo>
                        <a:lnTo>
                          <a:pt x="689" y="274"/>
                        </a:lnTo>
                        <a:lnTo>
                          <a:pt x="672" y="298"/>
                        </a:lnTo>
                        <a:lnTo>
                          <a:pt x="656" y="323"/>
                        </a:lnTo>
                        <a:lnTo>
                          <a:pt x="640" y="348"/>
                        </a:lnTo>
                        <a:lnTo>
                          <a:pt x="626" y="375"/>
                        </a:lnTo>
                        <a:lnTo>
                          <a:pt x="612" y="402"/>
                        </a:lnTo>
                        <a:lnTo>
                          <a:pt x="598" y="428"/>
                        </a:lnTo>
                        <a:lnTo>
                          <a:pt x="587" y="455"/>
                        </a:lnTo>
                        <a:lnTo>
                          <a:pt x="576" y="483"/>
                        </a:lnTo>
                        <a:lnTo>
                          <a:pt x="567" y="511"/>
                        </a:lnTo>
                        <a:lnTo>
                          <a:pt x="559" y="540"/>
                        </a:lnTo>
                        <a:lnTo>
                          <a:pt x="553" y="568"/>
                        </a:lnTo>
                        <a:lnTo>
                          <a:pt x="548" y="597"/>
                        </a:lnTo>
                        <a:lnTo>
                          <a:pt x="548" y="597"/>
                        </a:lnTo>
                        <a:lnTo>
                          <a:pt x="545" y="625"/>
                        </a:lnTo>
                        <a:lnTo>
                          <a:pt x="542" y="653"/>
                        </a:lnTo>
                        <a:lnTo>
                          <a:pt x="541" y="680"/>
                        </a:lnTo>
                        <a:lnTo>
                          <a:pt x="541" y="707"/>
                        </a:lnTo>
                        <a:lnTo>
                          <a:pt x="541" y="734"/>
                        </a:lnTo>
                        <a:lnTo>
                          <a:pt x="542" y="759"/>
                        </a:lnTo>
                        <a:lnTo>
                          <a:pt x="546" y="809"/>
                        </a:lnTo>
                        <a:lnTo>
                          <a:pt x="552" y="857"/>
                        </a:lnTo>
                        <a:lnTo>
                          <a:pt x="560" y="902"/>
                        </a:lnTo>
                        <a:lnTo>
                          <a:pt x="568" y="943"/>
                        </a:lnTo>
                        <a:lnTo>
                          <a:pt x="578" y="981"/>
                        </a:lnTo>
                        <a:lnTo>
                          <a:pt x="589" y="1016"/>
                        </a:lnTo>
                        <a:lnTo>
                          <a:pt x="598" y="1046"/>
                        </a:lnTo>
                        <a:lnTo>
                          <a:pt x="609" y="1073"/>
                        </a:lnTo>
                        <a:lnTo>
                          <a:pt x="618" y="1096"/>
                        </a:lnTo>
                        <a:lnTo>
                          <a:pt x="632" y="1126"/>
                        </a:lnTo>
                        <a:lnTo>
                          <a:pt x="636" y="1138"/>
                        </a:lnTo>
                        <a:lnTo>
                          <a:pt x="636" y="1138"/>
                        </a:lnTo>
                        <a:lnTo>
                          <a:pt x="626" y="1203"/>
                        </a:lnTo>
                        <a:lnTo>
                          <a:pt x="612" y="1278"/>
                        </a:lnTo>
                        <a:lnTo>
                          <a:pt x="593" y="1377"/>
                        </a:lnTo>
                        <a:lnTo>
                          <a:pt x="570" y="1497"/>
                        </a:lnTo>
                        <a:lnTo>
                          <a:pt x="542" y="1631"/>
                        </a:lnTo>
                        <a:lnTo>
                          <a:pt x="510" y="1778"/>
                        </a:lnTo>
                        <a:lnTo>
                          <a:pt x="474" y="1933"/>
                        </a:lnTo>
                        <a:lnTo>
                          <a:pt x="454" y="2012"/>
                        </a:lnTo>
                        <a:lnTo>
                          <a:pt x="434" y="2092"/>
                        </a:lnTo>
                        <a:lnTo>
                          <a:pt x="414" y="2172"/>
                        </a:lnTo>
                        <a:lnTo>
                          <a:pt x="391" y="2252"/>
                        </a:lnTo>
                        <a:lnTo>
                          <a:pt x="368" y="2331"/>
                        </a:lnTo>
                        <a:lnTo>
                          <a:pt x="345" y="2409"/>
                        </a:lnTo>
                        <a:lnTo>
                          <a:pt x="321" y="2485"/>
                        </a:lnTo>
                        <a:lnTo>
                          <a:pt x="296" y="2559"/>
                        </a:lnTo>
                        <a:lnTo>
                          <a:pt x="271" y="2630"/>
                        </a:lnTo>
                        <a:lnTo>
                          <a:pt x="245" y="2697"/>
                        </a:lnTo>
                        <a:lnTo>
                          <a:pt x="218" y="2761"/>
                        </a:lnTo>
                        <a:lnTo>
                          <a:pt x="191" y="2821"/>
                        </a:lnTo>
                        <a:lnTo>
                          <a:pt x="164" y="2876"/>
                        </a:lnTo>
                        <a:lnTo>
                          <a:pt x="149" y="2902"/>
                        </a:lnTo>
                        <a:lnTo>
                          <a:pt x="135" y="2927"/>
                        </a:lnTo>
                        <a:lnTo>
                          <a:pt x="121" y="2949"/>
                        </a:lnTo>
                        <a:lnTo>
                          <a:pt x="107" y="2971"/>
                        </a:lnTo>
                        <a:lnTo>
                          <a:pt x="92" y="2991"/>
                        </a:lnTo>
                        <a:lnTo>
                          <a:pt x="78" y="3009"/>
                        </a:lnTo>
                        <a:lnTo>
                          <a:pt x="78" y="3009"/>
                        </a:lnTo>
                        <a:lnTo>
                          <a:pt x="64" y="3027"/>
                        </a:lnTo>
                        <a:lnTo>
                          <a:pt x="50" y="3046"/>
                        </a:lnTo>
                        <a:lnTo>
                          <a:pt x="35" y="3072"/>
                        </a:lnTo>
                        <a:lnTo>
                          <a:pt x="28" y="3087"/>
                        </a:lnTo>
                        <a:lnTo>
                          <a:pt x="20" y="3102"/>
                        </a:lnTo>
                        <a:lnTo>
                          <a:pt x="14" y="3118"/>
                        </a:lnTo>
                        <a:lnTo>
                          <a:pt x="8" y="3136"/>
                        </a:lnTo>
                        <a:lnTo>
                          <a:pt x="4" y="3154"/>
                        </a:lnTo>
                        <a:lnTo>
                          <a:pt x="1" y="3173"/>
                        </a:lnTo>
                        <a:lnTo>
                          <a:pt x="0" y="3192"/>
                        </a:lnTo>
                        <a:lnTo>
                          <a:pt x="0" y="3210"/>
                        </a:lnTo>
                        <a:lnTo>
                          <a:pt x="4" y="3229"/>
                        </a:lnTo>
                        <a:lnTo>
                          <a:pt x="9" y="3247"/>
                        </a:lnTo>
                        <a:lnTo>
                          <a:pt x="13" y="3257"/>
                        </a:lnTo>
                        <a:lnTo>
                          <a:pt x="18" y="3266"/>
                        </a:lnTo>
                        <a:lnTo>
                          <a:pt x="23" y="3275"/>
                        </a:lnTo>
                        <a:lnTo>
                          <a:pt x="29" y="3284"/>
                        </a:lnTo>
                        <a:lnTo>
                          <a:pt x="36" y="3293"/>
                        </a:lnTo>
                        <a:lnTo>
                          <a:pt x="44" y="3302"/>
                        </a:lnTo>
                        <a:lnTo>
                          <a:pt x="52" y="3310"/>
                        </a:lnTo>
                        <a:lnTo>
                          <a:pt x="63" y="3318"/>
                        </a:lnTo>
                        <a:lnTo>
                          <a:pt x="73" y="3326"/>
                        </a:lnTo>
                        <a:lnTo>
                          <a:pt x="85" y="3333"/>
                        </a:lnTo>
                        <a:lnTo>
                          <a:pt x="98" y="3341"/>
                        </a:lnTo>
                        <a:lnTo>
                          <a:pt x="112" y="3348"/>
                        </a:lnTo>
                        <a:lnTo>
                          <a:pt x="126" y="3355"/>
                        </a:lnTo>
                        <a:lnTo>
                          <a:pt x="142" y="3362"/>
                        </a:lnTo>
                        <a:lnTo>
                          <a:pt x="159" y="3368"/>
                        </a:lnTo>
                        <a:lnTo>
                          <a:pt x="178" y="3374"/>
                        </a:lnTo>
                        <a:lnTo>
                          <a:pt x="198" y="3380"/>
                        </a:lnTo>
                        <a:lnTo>
                          <a:pt x="218" y="3384"/>
                        </a:lnTo>
                        <a:lnTo>
                          <a:pt x="264" y="3394"/>
                        </a:lnTo>
                        <a:lnTo>
                          <a:pt x="316" y="3402"/>
                        </a:lnTo>
                        <a:lnTo>
                          <a:pt x="373" y="3406"/>
                        </a:lnTo>
                        <a:lnTo>
                          <a:pt x="436" y="3410"/>
                        </a:lnTo>
                        <a:lnTo>
                          <a:pt x="505" y="3411"/>
                        </a:lnTo>
                        <a:lnTo>
                          <a:pt x="505" y="3411"/>
                        </a:lnTo>
                        <a:lnTo>
                          <a:pt x="648" y="3411"/>
                        </a:lnTo>
                        <a:lnTo>
                          <a:pt x="783" y="3410"/>
                        </a:lnTo>
                        <a:lnTo>
                          <a:pt x="911" y="3408"/>
                        </a:lnTo>
                        <a:lnTo>
                          <a:pt x="1030" y="3403"/>
                        </a:lnTo>
                        <a:lnTo>
                          <a:pt x="1143" y="3398"/>
                        </a:lnTo>
                        <a:lnTo>
                          <a:pt x="1246" y="3391"/>
                        </a:lnTo>
                        <a:lnTo>
                          <a:pt x="1295" y="3387"/>
                        </a:lnTo>
                        <a:lnTo>
                          <a:pt x="1342" y="3381"/>
                        </a:lnTo>
                        <a:lnTo>
                          <a:pt x="1387" y="3376"/>
                        </a:lnTo>
                        <a:lnTo>
                          <a:pt x="1430" y="3369"/>
                        </a:lnTo>
                        <a:lnTo>
                          <a:pt x="1470" y="3362"/>
                        </a:lnTo>
                        <a:lnTo>
                          <a:pt x="1507" y="3355"/>
                        </a:lnTo>
                        <a:lnTo>
                          <a:pt x="1543" y="3347"/>
                        </a:lnTo>
                        <a:lnTo>
                          <a:pt x="1577" y="3338"/>
                        </a:lnTo>
                        <a:lnTo>
                          <a:pt x="1608" y="3329"/>
                        </a:lnTo>
                        <a:lnTo>
                          <a:pt x="1637" y="3318"/>
                        </a:lnTo>
                        <a:lnTo>
                          <a:pt x="1664" y="3307"/>
                        </a:lnTo>
                        <a:lnTo>
                          <a:pt x="1689" y="3294"/>
                        </a:lnTo>
                        <a:lnTo>
                          <a:pt x="1711" y="3281"/>
                        </a:lnTo>
                        <a:lnTo>
                          <a:pt x="1729" y="3267"/>
                        </a:lnTo>
                        <a:lnTo>
                          <a:pt x="1747" y="3252"/>
                        </a:lnTo>
                        <a:lnTo>
                          <a:pt x="1761" y="3236"/>
                        </a:lnTo>
                        <a:lnTo>
                          <a:pt x="1772" y="3219"/>
                        </a:lnTo>
                        <a:lnTo>
                          <a:pt x="1778" y="3210"/>
                        </a:lnTo>
                        <a:lnTo>
                          <a:pt x="1781" y="3201"/>
                        </a:lnTo>
                        <a:lnTo>
                          <a:pt x="1785" y="3192"/>
                        </a:lnTo>
                        <a:lnTo>
                          <a:pt x="1788" y="3182"/>
                        </a:lnTo>
                        <a:lnTo>
                          <a:pt x="1791" y="3172"/>
                        </a:lnTo>
                        <a:lnTo>
                          <a:pt x="1792" y="3161"/>
                        </a:lnTo>
                        <a:lnTo>
                          <a:pt x="1792" y="3161"/>
                        </a:lnTo>
                        <a:lnTo>
                          <a:pt x="1794" y="3138"/>
                        </a:lnTo>
                        <a:lnTo>
                          <a:pt x="1793" y="3110"/>
                        </a:lnTo>
                        <a:lnTo>
                          <a:pt x="1791" y="3079"/>
                        </a:lnTo>
                        <a:lnTo>
                          <a:pt x="1787" y="3043"/>
                        </a:lnTo>
                        <a:lnTo>
                          <a:pt x="1781" y="3003"/>
                        </a:lnTo>
                        <a:lnTo>
                          <a:pt x="1774" y="2961"/>
                        </a:lnTo>
                        <a:lnTo>
                          <a:pt x="1758" y="2864"/>
                        </a:lnTo>
                        <a:lnTo>
                          <a:pt x="1715" y="2644"/>
                        </a:lnTo>
                        <a:lnTo>
                          <a:pt x="1692" y="2523"/>
                        </a:lnTo>
                        <a:lnTo>
                          <a:pt x="1670" y="2397"/>
                        </a:lnTo>
                        <a:lnTo>
                          <a:pt x="1659" y="2334"/>
                        </a:lnTo>
                        <a:lnTo>
                          <a:pt x="1650" y="2270"/>
                        </a:lnTo>
                        <a:lnTo>
                          <a:pt x="1642" y="2206"/>
                        </a:lnTo>
                        <a:lnTo>
                          <a:pt x="1634" y="2142"/>
                        </a:lnTo>
                        <a:lnTo>
                          <a:pt x="1628" y="2079"/>
                        </a:lnTo>
                        <a:lnTo>
                          <a:pt x="1623" y="2017"/>
                        </a:lnTo>
                        <a:lnTo>
                          <a:pt x="1620" y="1956"/>
                        </a:lnTo>
                        <a:lnTo>
                          <a:pt x="1618" y="1896"/>
                        </a:lnTo>
                        <a:lnTo>
                          <a:pt x="1619" y="1838"/>
                        </a:lnTo>
                        <a:lnTo>
                          <a:pt x="1621" y="1782"/>
                        </a:lnTo>
                        <a:lnTo>
                          <a:pt x="1626" y="1728"/>
                        </a:lnTo>
                        <a:lnTo>
                          <a:pt x="1629" y="1701"/>
                        </a:lnTo>
                        <a:lnTo>
                          <a:pt x="1633" y="1675"/>
                        </a:lnTo>
                        <a:lnTo>
                          <a:pt x="1637" y="1651"/>
                        </a:lnTo>
                        <a:lnTo>
                          <a:pt x="1642" y="1627"/>
                        </a:lnTo>
                        <a:lnTo>
                          <a:pt x="1649" y="1603"/>
                        </a:lnTo>
                        <a:lnTo>
                          <a:pt x="1655" y="1580"/>
                        </a:lnTo>
                        <a:lnTo>
                          <a:pt x="1663" y="1558"/>
                        </a:lnTo>
                        <a:lnTo>
                          <a:pt x="1671" y="1537"/>
                        </a:lnTo>
                        <a:lnTo>
                          <a:pt x="1679" y="1517"/>
                        </a:lnTo>
                        <a:lnTo>
                          <a:pt x="1690" y="1498"/>
                        </a:lnTo>
                        <a:lnTo>
                          <a:pt x="1690" y="1498"/>
                        </a:lnTo>
                        <a:lnTo>
                          <a:pt x="1708" y="1462"/>
                        </a:lnTo>
                        <a:lnTo>
                          <a:pt x="1722" y="1427"/>
                        </a:lnTo>
                        <a:lnTo>
                          <a:pt x="1734" y="1396"/>
                        </a:lnTo>
                        <a:lnTo>
                          <a:pt x="1742" y="1365"/>
                        </a:lnTo>
                        <a:lnTo>
                          <a:pt x="1748" y="1337"/>
                        </a:lnTo>
                        <a:lnTo>
                          <a:pt x="1750" y="1312"/>
                        </a:lnTo>
                        <a:lnTo>
                          <a:pt x="1750" y="1288"/>
                        </a:lnTo>
                        <a:lnTo>
                          <a:pt x="1748" y="1266"/>
                        </a:lnTo>
                        <a:lnTo>
                          <a:pt x="1743" y="1245"/>
                        </a:lnTo>
                        <a:lnTo>
                          <a:pt x="1737" y="1225"/>
                        </a:lnTo>
                        <a:lnTo>
                          <a:pt x="1729" y="1206"/>
                        </a:lnTo>
                        <a:lnTo>
                          <a:pt x="1719" y="1189"/>
                        </a:lnTo>
                        <a:lnTo>
                          <a:pt x="1708" y="1173"/>
                        </a:lnTo>
                        <a:lnTo>
                          <a:pt x="1697" y="1156"/>
                        </a:lnTo>
                        <a:lnTo>
                          <a:pt x="1684" y="1141"/>
                        </a:lnTo>
                        <a:lnTo>
                          <a:pt x="1670" y="1127"/>
                        </a:lnTo>
                        <a:lnTo>
                          <a:pt x="1642" y="1098"/>
                        </a:lnTo>
                        <a:lnTo>
                          <a:pt x="1614" y="1072"/>
                        </a:lnTo>
                        <a:lnTo>
                          <a:pt x="1600" y="1058"/>
                        </a:lnTo>
                        <a:lnTo>
                          <a:pt x="1587" y="1044"/>
                        </a:lnTo>
                        <a:lnTo>
                          <a:pt x="1576" y="1029"/>
                        </a:lnTo>
                        <a:lnTo>
                          <a:pt x="1564" y="1015"/>
                        </a:lnTo>
                        <a:lnTo>
                          <a:pt x="1555" y="998"/>
                        </a:lnTo>
                        <a:lnTo>
                          <a:pt x="1547" y="982"/>
                        </a:lnTo>
                        <a:lnTo>
                          <a:pt x="1540" y="965"/>
                        </a:lnTo>
                        <a:lnTo>
                          <a:pt x="1535" y="946"/>
                        </a:lnTo>
                        <a:lnTo>
                          <a:pt x="1533" y="927"/>
                        </a:lnTo>
                        <a:lnTo>
                          <a:pt x="1532" y="906"/>
                        </a:lnTo>
                        <a:lnTo>
                          <a:pt x="1534" y="884"/>
                        </a:lnTo>
                        <a:lnTo>
                          <a:pt x="1539" y="860"/>
                        </a:lnTo>
                        <a:lnTo>
                          <a:pt x="1539" y="860"/>
                        </a:lnTo>
                        <a:lnTo>
                          <a:pt x="1563" y="765"/>
                        </a:lnTo>
                        <a:lnTo>
                          <a:pt x="1576" y="720"/>
                        </a:lnTo>
                        <a:lnTo>
                          <a:pt x="1589" y="677"/>
                        </a:lnTo>
                        <a:lnTo>
                          <a:pt x="1603" y="635"/>
                        </a:lnTo>
                        <a:lnTo>
                          <a:pt x="1619" y="596"/>
                        </a:lnTo>
                        <a:lnTo>
                          <a:pt x="1628" y="576"/>
                        </a:lnTo>
                        <a:lnTo>
                          <a:pt x="1637" y="557"/>
                        </a:lnTo>
                        <a:lnTo>
                          <a:pt x="1648" y="539"/>
                        </a:lnTo>
                        <a:lnTo>
                          <a:pt x="1658" y="520"/>
                        </a:lnTo>
                        <a:lnTo>
                          <a:pt x="1670" y="502"/>
                        </a:lnTo>
                        <a:lnTo>
                          <a:pt x="1683" y="484"/>
                        </a:lnTo>
                        <a:lnTo>
                          <a:pt x="1695" y="467"/>
                        </a:lnTo>
                        <a:lnTo>
                          <a:pt x="1711" y="451"/>
                        </a:lnTo>
                        <a:lnTo>
                          <a:pt x="1726" y="433"/>
                        </a:lnTo>
                        <a:lnTo>
                          <a:pt x="1742" y="417"/>
                        </a:lnTo>
                        <a:lnTo>
                          <a:pt x="1759" y="402"/>
                        </a:lnTo>
                        <a:lnTo>
                          <a:pt x="1778" y="385"/>
                        </a:lnTo>
                        <a:lnTo>
                          <a:pt x="1798" y="370"/>
                        </a:lnTo>
                        <a:lnTo>
                          <a:pt x="1819" y="355"/>
                        </a:lnTo>
                        <a:lnTo>
                          <a:pt x="1842" y="340"/>
                        </a:lnTo>
                        <a:lnTo>
                          <a:pt x="1866" y="325"/>
                        </a:lnTo>
                        <a:lnTo>
                          <a:pt x="1891" y="311"/>
                        </a:lnTo>
                        <a:lnTo>
                          <a:pt x="1918" y="297"/>
                        </a:lnTo>
                        <a:lnTo>
                          <a:pt x="1946" y="283"/>
                        </a:lnTo>
                        <a:lnTo>
                          <a:pt x="1976" y="269"/>
                        </a:lnTo>
                        <a:lnTo>
                          <a:pt x="1976" y="269"/>
                        </a:lnTo>
                        <a:lnTo>
                          <a:pt x="2038" y="244"/>
                        </a:lnTo>
                        <a:lnTo>
                          <a:pt x="2098" y="221"/>
                        </a:lnTo>
                        <a:lnTo>
                          <a:pt x="2156" y="201"/>
                        </a:lnTo>
                        <a:lnTo>
                          <a:pt x="2211" y="182"/>
                        </a:lnTo>
                        <a:lnTo>
                          <a:pt x="2314" y="150"/>
                        </a:lnTo>
                        <a:lnTo>
                          <a:pt x="2403" y="122"/>
                        </a:lnTo>
                        <a:lnTo>
                          <a:pt x="2441" y="109"/>
                        </a:lnTo>
                        <a:lnTo>
                          <a:pt x="2476" y="96"/>
                        </a:lnTo>
                        <a:lnTo>
                          <a:pt x="2505" y="82"/>
                        </a:lnTo>
                        <a:lnTo>
                          <a:pt x="2518" y="76"/>
                        </a:lnTo>
                        <a:lnTo>
                          <a:pt x="2529" y="69"/>
                        </a:lnTo>
                        <a:lnTo>
                          <a:pt x="2539" y="62"/>
                        </a:lnTo>
                        <a:lnTo>
                          <a:pt x="2548" y="53"/>
                        </a:lnTo>
                        <a:lnTo>
                          <a:pt x="2555" y="46"/>
                        </a:lnTo>
                        <a:lnTo>
                          <a:pt x="2561" y="37"/>
                        </a:lnTo>
                        <a:lnTo>
                          <a:pt x="2565" y="29"/>
                        </a:lnTo>
                        <a:lnTo>
                          <a:pt x="2568" y="20"/>
                        </a:lnTo>
                        <a:lnTo>
                          <a:pt x="2569" y="10"/>
                        </a:lnTo>
                        <a:lnTo>
                          <a:pt x="2569" y="0"/>
                        </a:lnTo>
                        <a:lnTo>
                          <a:pt x="2569" y="0"/>
                        </a:lnTo>
                        <a:lnTo>
                          <a:pt x="937" y="0"/>
                        </a:lnTo>
                        <a:lnTo>
                          <a:pt x="937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33000">
                        <a:schemeClr val="tx2">
                          <a:lumMod val="50000"/>
                        </a:schemeClr>
                      </a:gs>
                      <a:gs pos="100000">
                        <a:schemeClr val="tx2">
                          <a:lumMod val="75000"/>
                        </a:schemeClr>
                      </a:gs>
                      <a:gs pos="13000">
                        <a:schemeClr val="tx2">
                          <a:lumMod val="75000"/>
                        </a:schemeClr>
                      </a:gs>
                    </a:gsLst>
                    <a:lin ang="1380000" scaled="0"/>
                    <a:tileRect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grpSp>
                <p:nvGrpSpPr>
                  <p:cNvPr id="28" name="Group 23">
                    <a:extLst>
                      <a:ext uri="{FF2B5EF4-FFF2-40B4-BE49-F238E27FC236}">
                        <a16:creationId xmlns:a16="http://schemas.microsoft.com/office/drawing/2014/main" id="{B9774909-1F7B-9E44-A9D3-5AAA71D72D47}"/>
                      </a:ext>
                    </a:extLst>
                  </p:cNvPr>
                  <p:cNvGrpSpPr/>
                  <p:nvPr/>
                </p:nvGrpSpPr>
                <p:grpSpPr>
                  <a:xfrm>
                    <a:off x="2697163" y="5378112"/>
                    <a:ext cx="1003300" cy="1265576"/>
                    <a:chOff x="2697163" y="5378112"/>
                    <a:chExt cx="1003300" cy="1265576"/>
                  </a:xfrm>
                </p:grpSpPr>
                <p:sp>
                  <p:nvSpPr>
                    <p:cNvPr id="29" name="Freeform 21">
                      <a:extLst>
                        <a:ext uri="{FF2B5EF4-FFF2-40B4-BE49-F238E27FC236}">
                          <a16:creationId xmlns:a16="http://schemas.microsoft.com/office/drawing/2014/main" id="{E166ED42-C82F-FD41-8EA8-85310B7020B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697163" y="6461126"/>
                      <a:ext cx="1003300" cy="182562"/>
                    </a:xfrm>
                    <a:custGeom>
                      <a:avLst/>
                      <a:gdLst/>
                      <a:ahLst/>
                      <a:cxnLst>
                        <a:cxn ang="0">
                          <a:pos x="1263" y="84"/>
                        </a:cxn>
                        <a:cxn ang="0">
                          <a:pos x="1262" y="104"/>
                        </a:cxn>
                        <a:cxn ang="0">
                          <a:pos x="1256" y="124"/>
                        </a:cxn>
                        <a:cxn ang="0">
                          <a:pos x="1248" y="141"/>
                        </a:cxn>
                        <a:cxn ang="0">
                          <a:pos x="1237" y="156"/>
                        </a:cxn>
                        <a:cxn ang="0">
                          <a:pos x="1223" y="170"/>
                        </a:cxn>
                        <a:cxn ang="0">
                          <a:pos x="1206" y="181"/>
                        </a:cxn>
                        <a:cxn ang="0">
                          <a:pos x="1189" y="189"/>
                        </a:cxn>
                        <a:cxn ang="0">
                          <a:pos x="1169" y="194"/>
                        </a:cxn>
                        <a:cxn ang="0">
                          <a:pos x="1102" y="200"/>
                        </a:cxn>
                        <a:cxn ang="0">
                          <a:pos x="968" y="212"/>
                        </a:cxn>
                        <a:cxn ang="0">
                          <a:pos x="835" y="221"/>
                        </a:cxn>
                        <a:cxn ang="0">
                          <a:pos x="700" y="227"/>
                        </a:cxn>
                        <a:cxn ang="0">
                          <a:pos x="567" y="231"/>
                        </a:cxn>
                        <a:cxn ang="0">
                          <a:pos x="432" y="229"/>
                        </a:cxn>
                        <a:cxn ang="0">
                          <a:pos x="298" y="227"/>
                        </a:cxn>
                        <a:cxn ang="0">
                          <a:pos x="165" y="220"/>
                        </a:cxn>
                        <a:cxn ang="0">
                          <a:pos x="97" y="216"/>
                        </a:cxn>
                        <a:cxn ang="0">
                          <a:pos x="79" y="212"/>
                        </a:cxn>
                        <a:cxn ang="0">
                          <a:pos x="60" y="205"/>
                        </a:cxn>
                        <a:cxn ang="0">
                          <a:pos x="44" y="195"/>
                        </a:cxn>
                        <a:cxn ang="0">
                          <a:pos x="29" y="182"/>
                        </a:cxn>
                        <a:cxn ang="0">
                          <a:pos x="17" y="167"/>
                        </a:cxn>
                        <a:cxn ang="0">
                          <a:pos x="8" y="149"/>
                        </a:cxn>
                        <a:cxn ang="0">
                          <a:pos x="2" y="131"/>
                        </a:cxn>
                        <a:cxn ang="0">
                          <a:pos x="0" y="111"/>
                        </a:cxn>
                        <a:cxn ang="0">
                          <a:pos x="0" y="111"/>
                        </a:cxn>
                        <a:cxn ang="0">
                          <a:pos x="1" y="91"/>
                        </a:cxn>
                        <a:cxn ang="0">
                          <a:pos x="6" y="74"/>
                        </a:cxn>
                        <a:cxn ang="0">
                          <a:pos x="15" y="59"/>
                        </a:cxn>
                        <a:cxn ang="0">
                          <a:pos x="27" y="45"/>
                        </a:cxn>
                        <a:cxn ang="0">
                          <a:pos x="41" y="34"/>
                        </a:cxn>
                        <a:cxn ang="0">
                          <a:pos x="57" y="27"/>
                        </a:cxn>
                        <a:cxn ang="0">
                          <a:pos x="74" y="23"/>
                        </a:cxn>
                        <a:cxn ang="0">
                          <a:pos x="94" y="23"/>
                        </a:cxn>
                        <a:cxn ang="0">
                          <a:pos x="160" y="26"/>
                        </a:cxn>
                        <a:cxn ang="0">
                          <a:pos x="295" y="33"/>
                        </a:cxn>
                        <a:cxn ang="0">
                          <a:pos x="428" y="37"/>
                        </a:cxn>
                        <a:cxn ang="0">
                          <a:pos x="562" y="37"/>
                        </a:cxn>
                        <a:cxn ang="0">
                          <a:pos x="697" y="34"/>
                        </a:cxn>
                        <a:cxn ang="0">
                          <a:pos x="830" y="29"/>
                        </a:cxn>
                        <a:cxn ang="0">
                          <a:pos x="965" y="19"/>
                        </a:cxn>
                        <a:cxn ang="0">
                          <a:pos x="1098" y="8"/>
                        </a:cxn>
                        <a:cxn ang="0">
                          <a:pos x="1165" y="1"/>
                        </a:cxn>
                        <a:cxn ang="0">
                          <a:pos x="1184" y="0"/>
                        </a:cxn>
                        <a:cxn ang="0">
                          <a:pos x="1203" y="3"/>
                        </a:cxn>
                        <a:cxn ang="0">
                          <a:pos x="1219" y="10"/>
                        </a:cxn>
                        <a:cxn ang="0">
                          <a:pos x="1234" y="21"/>
                        </a:cxn>
                        <a:cxn ang="0">
                          <a:pos x="1246" y="33"/>
                        </a:cxn>
                        <a:cxn ang="0">
                          <a:pos x="1255" y="48"/>
                        </a:cxn>
                        <a:cxn ang="0">
                          <a:pos x="1261" y="66"/>
                        </a:cxn>
                        <a:cxn ang="0">
                          <a:pos x="1263" y="84"/>
                        </a:cxn>
                      </a:cxnLst>
                      <a:rect l="0" t="0" r="r" b="b"/>
                      <a:pathLst>
                        <a:path w="1263" h="231">
                          <a:moveTo>
                            <a:pt x="1263" y="84"/>
                          </a:moveTo>
                          <a:lnTo>
                            <a:pt x="1263" y="84"/>
                          </a:lnTo>
                          <a:lnTo>
                            <a:pt x="1263" y="95"/>
                          </a:lnTo>
                          <a:lnTo>
                            <a:pt x="1262" y="104"/>
                          </a:lnTo>
                          <a:lnTo>
                            <a:pt x="1260" y="115"/>
                          </a:lnTo>
                          <a:lnTo>
                            <a:pt x="1256" y="124"/>
                          </a:lnTo>
                          <a:lnTo>
                            <a:pt x="1253" y="132"/>
                          </a:lnTo>
                          <a:lnTo>
                            <a:pt x="1248" y="141"/>
                          </a:lnTo>
                          <a:lnTo>
                            <a:pt x="1242" y="149"/>
                          </a:lnTo>
                          <a:lnTo>
                            <a:pt x="1237" y="156"/>
                          </a:lnTo>
                          <a:lnTo>
                            <a:pt x="1230" y="163"/>
                          </a:lnTo>
                          <a:lnTo>
                            <a:pt x="1223" y="170"/>
                          </a:lnTo>
                          <a:lnTo>
                            <a:pt x="1215" y="176"/>
                          </a:lnTo>
                          <a:lnTo>
                            <a:pt x="1206" y="181"/>
                          </a:lnTo>
                          <a:lnTo>
                            <a:pt x="1198" y="185"/>
                          </a:lnTo>
                          <a:lnTo>
                            <a:pt x="1189" y="189"/>
                          </a:lnTo>
                          <a:lnTo>
                            <a:pt x="1179" y="191"/>
                          </a:lnTo>
                          <a:lnTo>
                            <a:pt x="1169" y="194"/>
                          </a:lnTo>
                          <a:lnTo>
                            <a:pt x="1169" y="194"/>
                          </a:lnTo>
                          <a:lnTo>
                            <a:pt x="1102" y="200"/>
                          </a:lnTo>
                          <a:lnTo>
                            <a:pt x="1036" y="206"/>
                          </a:lnTo>
                          <a:lnTo>
                            <a:pt x="968" y="212"/>
                          </a:lnTo>
                          <a:lnTo>
                            <a:pt x="901" y="218"/>
                          </a:lnTo>
                          <a:lnTo>
                            <a:pt x="835" y="221"/>
                          </a:lnTo>
                          <a:lnTo>
                            <a:pt x="767" y="225"/>
                          </a:lnTo>
                          <a:lnTo>
                            <a:pt x="700" y="227"/>
                          </a:lnTo>
                          <a:lnTo>
                            <a:pt x="634" y="229"/>
                          </a:lnTo>
                          <a:lnTo>
                            <a:pt x="567" y="231"/>
                          </a:lnTo>
                          <a:lnTo>
                            <a:pt x="499" y="231"/>
                          </a:lnTo>
                          <a:lnTo>
                            <a:pt x="432" y="229"/>
                          </a:lnTo>
                          <a:lnTo>
                            <a:pt x="366" y="228"/>
                          </a:lnTo>
                          <a:lnTo>
                            <a:pt x="298" y="227"/>
                          </a:lnTo>
                          <a:lnTo>
                            <a:pt x="231" y="224"/>
                          </a:lnTo>
                          <a:lnTo>
                            <a:pt x="165" y="220"/>
                          </a:lnTo>
                          <a:lnTo>
                            <a:pt x="97" y="216"/>
                          </a:lnTo>
                          <a:lnTo>
                            <a:pt x="97" y="216"/>
                          </a:lnTo>
                          <a:lnTo>
                            <a:pt x="88" y="214"/>
                          </a:lnTo>
                          <a:lnTo>
                            <a:pt x="79" y="212"/>
                          </a:lnTo>
                          <a:lnTo>
                            <a:pt x="70" y="210"/>
                          </a:lnTo>
                          <a:lnTo>
                            <a:pt x="60" y="205"/>
                          </a:lnTo>
                          <a:lnTo>
                            <a:pt x="52" y="200"/>
                          </a:lnTo>
                          <a:lnTo>
                            <a:pt x="44" y="195"/>
                          </a:lnTo>
                          <a:lnTo>
                            <a:pt x="36" y="189"/>
                          </a:lnTo>
                          <a:lnTo>
                            <a:pt x="29" y="182"/>
                          </a:lnTo>
                          <a:lnTo>
                            <a:pt x="23" y="175"/>
                          </a:lnTo>
                          <a:lnTo>
                            <a:pt x="17" y="167"/>
                          </a:lnTo>
                          <a:lnTo>
                            <a:pt x="12" y="159"/>
                          </a:lnTo>
                          <a:lnTo>
                            <a:pt x="8" y="149"/>
                          </a:lnTo>
                          <a:lnTo>
                            <a:pt x="5" y="140"/>
                          </a:lnTo>
                          <a:lnTo>
                            <a:pt x="2" y="131"/>
                          </a:lnTo>
                          <a:lnTo>
                            <a:pt x="0" y="122"/>
                          </a:lnTo>
                          <a:lnTo>
                            <a:pt x="0" y="111"/>
                          </a:lnTo>
                          <a:lnTo>
                            <a:pt x="0" y="111"/>
                          </a:lnTo>
                          <a:lnTo>
                            <a:pt x="0" y="111"/>
                          </a:lnTo>
                          <a:lnTo>
                            <a:pt x="0" y="102"/>
                          </a:lnTo>
                          <a:lnTo>
                            <a:pt x="1" y="91"/>
                          </a:lnTo>
                          <a:lnTo>
                            <a:pt x="3" y="83"/>
                          </a:lnTo>
                          <a:lnTo>
                            <a:pt x="6" y="74"/>
                          </a:lnTo>
                          <a:lnTo>
                            <a:pt x="10" y="66"/>
                          </a:lnTo>
                          <a:lnTo>
                            <a:pt x="15" y="59"/>
                          </a:lnTo>
                          <a:lnTo>
                            <a:pt x="20" y="52"/>
                          </a:lnTo>
                          <a:lnTo>
                            <a:pt x="27" y="45"/>
                          </a:lnTo>
                          <a:lnTo>
                            <a:pt x="32" y="39"/>
                          </a:lnTo>
                          <a:lnTo>
                            <a:pt x="41" y="34"/>
                          </a:lnTo>
                          <a:lnTo>
                            <a:pt x="49" y="31"/>
                          </a:lnTo>
                          <a:lnTo>
                            <a:pt x="57" y="27"/>
                          </a:lnTo>
                          <a:lnTo>
                            <a:pt x="65" y="24"/>
                          </a:lnTo>
                          <a:lnTo>
                            <a:pt x="74" y="23"/>
                          </a:lnTo>
                          <a:lnTo>
                            <a:pt x="84" y="22"/>
                          </a:lnTo>
                          <a:lnTo>
                            <a:pt x="94" y="23"/>
                          </a:lnTo>
                          <a:lnTo>
                            <a:pt x="94" y="23"/>
                          </a:lnTo>
                          <a:lnTo>
                            <a:pt x="160" y="26"/>
                          </a:lnTo>
                          <a:lnTo>
                            <a:pt x="228" y="31"/>
                          </a:lnTo>
                          <a:lnTo>
                            <a:pt x="295" y="33"/>
                          </a:lnTo>
                          <a:lnTo>
                            <a:pt x="361" y="36"/>
                          </a:lnTo>
                          <a:lnTo>
                            <a:pt x="428" y="37"/>
                          </a:lnTo>
                          <a:lnTo>
                            <a:pt x="496" y="38"/>
                          </a:lnTo>
                          <a:lnTo>
                            <a:pt x="562" y="37"/>
                          </a:lnTo>
                          <a:lnTo>
                            <a:pt x="629" y="37"/>
                          </a:lnTo>
                          <a:lnTo>
                            <a:pt x="697" y="34"/>
                          </a:lnTo>
                          <a:lnTo>
                            <a:pt x="764" y="32"/>
                          </a:lnTo>
                          <a:lnTo>
                            <a:pt x="830" y="29"/>
                          </a:lnTo>
                          <a:lnTo>
                            <a:pt x="898" y="24"/>
                          </a:lnTo>
                          <a:lnTo>
                            <a:pt x="965" y="19"/>
                          </a:lnTo>
                          <a:lnTo>
                            <a:pt x="1031" y="14"/>
                          </a:lnTo>
                          <a:lnTo>
                            <a:pt x="1098" y="8"/>
                          </a:lnTo>
                          <a:lnTo>
                            <a:pt x="1165" y="1"/>
                          </a:lnTo>
                          <a:lnTo>
                            <a:pt x="1165" y="1"/>
                          </a:lnTo>
                          <a:lnTo>
                            <a:pt x="1175" y="0"/>
                          </a:lnTo>
                          <a:lnTo>
                            <a:pt x="1184" y="0"/>
                          </a:lnTo>
                          <a:lnTo>
                            <a:pt x="1194" y="1"/>
                          </a:lnTo>
                          <a:lnTo>
                            <a:pt x="1203" y="3"/>
                          </a:lnTo>
                          <a:lnTo>
                            <a:pt x="1211" y="7"/>
                          </a:lnTo>
                          <a:lnTo>
                            <a:pt x="1219" y="10"/>
                          </a:lnTo>
                          <a:lnTo>
                            <a:pt x="1227" y="15"/>
                          </a:lnTo>
                          <a:lnTo>
                            <a:pt x="1234" y="21"/>
                          </a:lnTo>
                          <a:lnTo>
                            <a:pt x="1240" y="26"/>
                          </a:lnTo>
                          <a:lnTo>
                            <a:pt x="1246" y="33"/>
                          </a:lnTo>
                          <a:lnTo>
                            <a:pt x="1251" y="40"/>
                          </a:lnTo>
                          <a:lnTo>
                            <a:pt x="1255" y="48"/>
                          </a:lnTo>
                          <a:lnTo>
                            <a:pt x="1259" y="57"/>
                          </a:lnTo>
                          <a:lnTo>
                            <a:pt x="1261" y="66"/>
                          </a:lnTo>
                          <a:lnTo>
                            <a:pt x="1263" y="75"/>
                          </a:lnTo>
                          <a:lnTo>
                            <a:pt x="1263" y="84"/>
                          </a:lnTo>
                          <a:lnTo>
                            <a:pt x="1263" y="84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chemeClr val="tx2">
                            <a:lumMod val="50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  <a:alpha val="50000"/>
                          </a:schemeClr>
                        </a:gs>
                      </a:gsLst>
                      <a:lin ang="4980000" scaled="0"/>
                      <a:tileRect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0" name="Freeform 22">
                      <a:extLst>
                        <a:ext uri="{FF2B5EF4-FFF2-40B4-BE49-F238E27FC236}">
                          <a16:creationId xmlns:a16="http://schemas.microsoft.com/office/drawing/2014/main" id="{D24488AA-272D-D341-A3F8-2FF6B6D917B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776538" y="6264274"/>
                      <a:ext cx="919163" cy="166687"/>
                    </a:xfrm>
                    <a:custGeom>
                      <a:avLst/>
                      <a:gdLst/>
                      <a:ahLst/>
                      <a:cxnLst>
                        <a:cxn ang="0">
                          <a:pos x="1159" y="78"/>
                        </a:cxn>
                        <a:cxn ang="0">
                          <a:pos x="1157" y="97"/>
                        </a:cxn>
                        <a:cxn ang="0">
                          <a:pos x="1153" y="113"/>
                        </a:cxn>
                        <a:cxn ang="0">
                          <a:pos x="1145" y="129"/>
                        </a:cxn>
                        <a:cxn ang="0">
                          <a:pos x="1134" y="144"/>
                        </a:cxn>
                        <a:cxn ang="0">
                          <a:pos x="1121" y="156"/>
                        </a:cxn>
                        <a:cxn ang="0">
                          <a:pos x="1106" y="166"/>
                        </a:cxn>
                        <a:cxn ang="0">
                          <a:pos x="1090" y="173"/>
                        </a:cxn>
                        <a:cxn ang="0">
                          <a:pos x="1071" y="177"/>
                        </a:cxn>
                        <a:cxn ang="0">
                          <a:pos x="1011" y="184"/>
                        </a:cxn>
                        <a:cxn ang="0">
                          <a:pos x="888" y="195"/>
                        </a:cxn>
                        <a:cxn ang="0">
                          <a:pos x="765" y="203"/>
                        </a:cxn>
                        <a:cxn ang="0">
                          <a:pos x="643" y="209"/>
                        </a:cxn>
                        <a:cxn ang="0">
                          <a:pos x="520" y="211"/>
                        </a:cxn>
                        <a:cxn ang="0">
                          <a:pos x="397" y="211"/>
                        </a:cxn>
                        <a:cxn ang="0">
                          <a:pos x="274" y="208"/>
                        </a:cxn>
                        <a:cxn ang="0">
                          <a:pos x="152" y="202"/>
                        </a:cxn>
                        <a:cxn ang="0">
                          <a:pos x="90" y="198"/>
                        </a:cxn>
                        <a:cxn ang="0">
                          <a:pos x="73" y="195"/>
                        </a:cxn>
                        <a:cxn ang="0">
                          <a:pos x="55" y="188"/>
                        </a:cxn>
                        <a:cxn ang="0">
                          <a:pos x="40" y="179"/>
                        </a:cxn>
                        <a:cxn ang="0">
                          <a:pos x="28" y="167"/>
                        </a:cxn>
                        <a:cxn ang="0">
                          <a:pos x="16" y="153"/>
                        </a:cxn>
                        <a:cxn ang="0">
                          <a:pos x="8" y="137"/>
                        </a:cxn>
                        <a:cxn ang="0">
                          <a:pos x="2" y="120"/>
                        </a:cxn>
                        <a:cxn ang="0">
                          <a:pos x="0" y="102"/>
                        </a:cxn>
                        <a:cxn ang="0">
                          <a:pos x="0" y="102"/>
                        </a:cxn>
                        <a:cxn ang="0">
                          <a:pos x="2" y="85"/>
                        </a:cxn>
                        <a:cxn ang="0">
                          <a:pos x="7" y="69"/>
                        </a:cxn>
                        <a:cxn ang="0">
                          <a:pos x="15" y="54"/>
                        </a:cxn>
                        <a:cxn ang="0">
                          <a:pos x="25" y="42"/>
                        </a:cxn>
                        <a:cxn ang="0">
                          <a:pos x="38" y="32"/>
                        </a:cxn>
                        <a:cxn ang="0">
                          <a:pos x="52" y="25"/>
                        </a:cxn>
                        <a:cxn ang="0">
                          <a:pos x="69" y="21"/>
                        </a:cxn>
                        <a:cxn ang="0">
                          <a:pos x="87" y="21"/>
                        </a:cxn>
                        <a:cxn ang="0">
                          <a:pos x="148" y="25"/>
                        </a:cxn>
                        <a:cxn ang="0">
                          <a:pos x="270" y="30"/>
                        </a:cxn>
                        <a:cxn ang="0">
                          <a:pos x="393" y="34"/>
                        </a:cxn>
                        <a:cxn ang="0">
                          <a:pos x="516" y="34"/>
                        </a:cxn>
                        <a:cxn ang="0">
                          <a:pos x="639" y="32"/>
                        </a:cxn>
                        <a:cxn ang="0">
                          <a:pos x="761" y="27"/>
                        </a:cxn>
                        <a:cxn ang="0">
                          <a:pos x="884" y="19"/>
                        </a:cxn>
                        <a:cxn ang="0">
                          <a:pos x="1008" y="7"/>
                        </a:cxn>
                        <a:cxn ang="0">
                          <a:pos x="1068" y="0"/>
                        </a:cxn>
                        <a:cxn ang="0">
                          <a:pos x="1087" y="0"/>
                        </a:cxn>
                        <a:cxn ang="0">
                          <a:pos x="1103" y="4"/>
                        </a:cxn>
                        <a:cxn ang="0">
                          <a:pos x="1118" y="9"/>
                        </a:cxn>
                        <a:cxn ang="0">
                          <a:pos x="1132" y="19"/>
                        </a:cxn>
                        <a:cxn ang="0">
                          <a:pos x="1142" y="30"/>
                        </a:cxn>
                        <a:cxn ang="0">
                          <a:pos x="1150" y="44"/>
                        </a:cxn>
                        <a:cxn ang="0">
                          <a:pos x="1156" y="61"/>
                        </a:cxn>
                        <a:cxn ang="0">
                          <a:pos x="1159" y="78"/>
                        </a:cxn>
                      </a:cxnLst>
                      <a:rect l="0" t="0" r="r" b="b"/>
                      <a:pathLst>
                        <a:path w="1159" h="211">
                          <a:moveTo>
                            <a:pt x="1159" y="78"/>
                          </a:moveTo>
                          <a:lnTo>
                            <a:pt x="1159" y="78"/>
                          </a:lnTo>
                          <a:lnTo>
                            <a:pt x="1159" y="87"/>
                          </a:lnTo>
                          <a:lnTo>
                            <a:pt x="1157" y="97"/>
                          </a:lnTo>
                          <a:lnTo>
                            <a:pt x="1155" y="105"/>
                          </a:lnTo>
                          <a:lnTo>
                            <a:pt x="1153" y="113"/>
                          </a:lnTo>
                          <a:lnTo>
                            <a:pt x="1149" y="121"/>
                          </a:lnTo>
                          <a:lnTo>
                            <a:pt x="1145" y="129"/>
                          </a:lnTo>
                          <a:lnTo>
                            <a:pt x="1140" y="137"/>
                          </a:lnTo>
                          <a:lnTo>
                            <a:pt x="1134" y="144"/>
                          </a:lnTo>
                          <a:lnTo>
                            <a:pt x="1127" y="150"/>
                          </a:lnTo>
                          <a:lnTo>
                            <a:pt x="1121" y="156"/>
                          </a:lnTo>
                          <a:lnTo>
                            <a:pt x="1114" y="162"/>
                          </a:lnTo>
                          <a:lnTo>
                            <a:pt x="1106" y="166"/>
                          </a:lnTo>
                          <a:lnTo>
                            <a:pt x="1098" y="170"/>
                          </a:lnTo>
                          <a:lnTo>
                            <a:pt x="1090" y="173"/>
                          </a:lnTo>
                          <a:lnTo>
                            <a:pt x="1081" y="175"/>
                          </a:lnTo>
                          <a:lnTo>
                            <a:pt x="1071" y="177"/>
                          </a:lnTo>
                          <a:lnTo>
                            <a:pt x="1071" y="177"/>
                          </a:lnTo>
                          <a:lnTo>
                            <a:pt x="1011" y="184"/>
                          </a:lnTo>
                          <a:lnTo>
                            <a:pt x="950" y="189"/>
                          </a:lnTo>
                          <a:lnTo>
                            <a:pt x="888" y="195"/>
                          </a:lnTo>
                          <a:lnTo>
                            <a:pt x="826" y="200"/>
                          </a:lnTo>
                          <a:lnTo>
                            <a:pt x="765" y="203"/>
                          </a:lnTo>
                          <a:lnTo>
                            <a:pt x="704" y="207"/>
                          </a:lnTo>
                          <a:lnTo>
                            <a:pt x="643" y="209"/>
                          </a:lnTo>
                          <a:lnTo>
                            <a:pt x="581" y="210"/>
                          </a:lnTo>
                          <a:lnTo>
                            <a:pt x="520" y="211"/>
                          </a:lnTo>
                          <a:lnTo>
                            <a:pt x="458" y="211"/>
                          </a:lnTo>
                          <a:lnTo>
                            <a:pt x="397" y="211"/>
                          </a:lnTo>
                          <a:lnTo>
                            <a:pt x="335" y="210"/>
                          </a:lnTo>
                          <a:lnTo>
                            <a:pt x="274" y="208"/>
                          </a:lnTo>
                          <a:lnTo>
                            <a:pt x="213" y="206"/>
                          </a:lnTo>
                          <a:lnTo>
                            <a:pt x="152" y="202"/>
                          </a:lnTo>
                          <a:lnTo>
                            <a:pt x="90" y="198"/>
                          </a:lnTo>
                          <a:lnTo>
                            <a:pt x="90" y="198"/>
                          </a:lnTo>
                          <a:lnTo>
                            <a:pt x="81" y="196"/>
                          </a:lnTo>
                          <a:lnTo>
                            <a:pt x="73" y="195"/>
                          </a:lnTo>
                          <a:lnTo>
                            <a:pt x="64" y="192"/>
                          </a:lnTo>
                          <a:lnTo>
                            <a:pt x="55" y="188"/>
                          </a:lnTo>
                          <a:lnTo>
                            <a:pt x="48" y="184"/>
                          </a:lnTo>
                          <a:lnTo>
                            <a:pt x="40" y="179"/>
                          </a:lnTo>
                          <a:lnTo>
                            <a:pt x="33" y="173"/>
                          </a:lnTo>
                          <a:lnTo>
                            <a:pt x="28" y="167"/>
                          </a:lnTo>
                          <a:lnTo>
                            <a:pt x="22" y="160"/>
                          </a:lnTo>
                          <a:lnTo>
                            <a:pt x="16" y="153"/>
                          </a:lnTo>
                          <a:lnTo>
                            <a:pt x="11" y="145"/>
                          </a:lnTo>
                          <a:lnTo>
                            <a:pt x="8" y="137"/>
                          </a:lnTo>
                          <a:lnTo>
                            <a:pt x="4" y="129"/>
                          </a:lnTo>
                          <a:lnTo>
                            <a:pt x="2" y="120"/>
                          </a:lnTo>
                          <a:lnTo>
                            <a:pt x="1" y="112"/>
                          </a:lnTo>
                          <a:lnTo>
                            <a:pt x="0" y="102"/>
                          </a:lnTo>
                          <a:lnTo>
                            <a:pt x="0" y="102"/>
                          </a:lnTo>
                          <a:lnTo>
                            <a:pt x="0" y="102"/>
                          </a:lnTo>
                          <a:lnTo>
                            <a:pt x="1" y="93"/>
                          </a:lnTo>
                          <a:lnTo>
                            <a:pt x="2" y="85"/>
                          </a:lnTo>
                          <a:lnTo>
                            <a:pt x="3" y="76"/>
                          </a:lnTo>
                          <a:lnTo>
                            <a:pt x="7" y="69"/>
                          </a:lnTo>
                          <a:lnTo>
                            <a:pt x="10" y="61"/>
                          </a:lnTo>
                          <a:lnTo>
                            <a:pt x="15" y="54"/>
                          </a:lnTo>
                          <a:lnTo>
                            <a:pt x="19" y="48"/>
                          </a:lnTo>
                          <a:lnTo>
                            <a:pt x="25" y="42"/>
                          </a:lnTo>
                          <a:lnTo>
                            <a:pt x="31" y="36"/>
                          </a:lnTo>
                          <a:lnTo>
                            <a:pt x="38" y="32"/>
                          </a:lnTo>
                          <a:lnTo>
                            <a:pt x="45" y="28"/>
                          </a:lnTo>
                          <a:lnTo>
                            <a:pt x="52" y="25"/>
                          </a:lnTo>
                          <a:lnTo>
                            <a:pt x="60" y="22"/>
                          </a:lnTo>
                          <a:lnTo>
                            <a:pt x="69" y="21"/>
                          </a:lnTo>
                          <a:lnTo>
                            <a:pt x="77" y="20"/>
                          </a:lnTo>
                          <a:lnTo>
                            <a:pt x="87" y="21"/>
                          </a:lnTo>
                          <a:lnTo>
                            <a:pt x="87" y="21"/>
                          </a:lnTo>
                          <a:lnTo>
                            <a:pt x="148" y="25"/>
                          </a:lnTo>
                          <a:lnTo>
                            <a:pt x="209" y="28"/>
                          </a:lnTo>
                          <a:lnTo>
                            <a:pt x="270" y="30"/>
                          </a:lnTo>
                          <a:lnTo>
                            <a:pt x="332" y="33"/>
                          </a:lnTo>
                          <a:lnTo>
                            <a:pt x="393" y="34"/>
                          </a:lnTo>
                          <a:lnTo>
                            <a:pt x="455" y="35"/>
                          </a:lnTo>
                          <a:lnTo>
                            <a:pt x="516" y="34"/>
                          </a:lnTo>
                          <a:lnTo>
                            <a:pt x="578" y="34"/>
                          </a:lnTo>
                          <a:lnTo>
                            <a:pt x="639" y="32"/>
                          </a:lnTo>
                          <a:lnTo>
                            <a:pt x="700" y="29"/>
                          </a:lnTo>
                          <a:lnTo>
                            <a:pt x="761" y="27"/>
                          </a:lnTo>
                          <a:lnTo>
                            <a:pt x="823" y="22"/>
                          </a:lnTo>
                          <a:lnTo>
                            <a:pt x="884" y="19"/>
                          </a:lnTo>
                          <a:lnTo>
                            <a:pt x="946" y="13"/>
                          </a:lnTo>
                          <a:lnTo>
                            <a:pt x="1008" y="7"/>
                          </a:lnTo>
                          <a:lnTo>
                            <a:pt x="1068" y="0"/>
                          </a:lnTo>
                          <a:lnTo>
                            <a:pt x="1068" y="0"/>
                          </a:lnTo>
                          <a:lnTo>
                            <a:pt x="1077" y="0"/>
                          </a:lnTo>
                          <a:lnTo>
                            <a:pt x="1087" y="0"/>
                          </a:lnTo>
                          <a:lnTo>
                            <a:pt x="1095" y="1"/>
                          </a:lnTo>
                          <a:lnTo>
                            <a:pt x="1103" y="4"/>
                          </a:lnTo>
                          <a:lnTo>
                            <a:pt x="1111" y="6"/>
                          </a:lnTo>
                          <a:lnTo>
                            <a:pt x="1118" y="9"/>
                          </a:lnTo>
                          <a:lnTo>
                            <a:pt x="1125" y="14"/>
                          </a:lnTo>
                          <a:lnTo>
                            <a:pt x="1132" y="19"/>
                          </a:lnTo>
                          <a:lnTo>
                            <a:pt x="1138" y="25"/>
                          </a:lnTo>
                          <a:lnTo>
                            <a:pt x="1142" y="30"/>
                          </a:lnTo>
                          <a:lnTo>
                            <a:pt x="1147" y="37"/>
                          </a:lnTo>
                          <a:lnTo>
                            <a:pt x="1150" y="44"/>
                          </a:lnTo>
                          <a:lnTo>
                            <a:pt x="1154" y="52"/>
                          </a:lnTo>
                          <a:lnTo>
                            <a:pt x="1156" y="61"/>
                          </a:lnTo>
                          <a:lnTo>
                            <a:pt x="1157" y="69"/>
                          </a:lnTo>
                          <a:lnTo>
                            <a:pt x="1159" y="78"/>
                          </a:lnTo>
                          <a:lnTo>
                            <a:pt x="1159" y="78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chemeClr val="tx2">
                            <a:lumMod val="50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  <a:alpha val="50000"/>
                          </a:schemeClr>
                        </a:gs>
                      </a:gsLst>
                      <a:lin ang="4980000" scaled="0"/>
                      <a:tileRect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1" name="Freeform 23">
                      <a:extLst>
                        <a:ext uri="{FF2B5EF4-FFF2-40B4-BE49-F238E27FC236}">
                          <a16:creationId xmlns:a16="http://schemas.microsoft.com/office/drawing/2014/main" id="{41DD22A3-BF23-454F-93F8-E4CCF3CADE7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27338" y="6067081"/>
                      <a:ext cx="863600" cy="158750"/>
                    </a:xfrm>
                    <a:custGeom>
                      <a:avLst/>
                      <a:gdLst/>
                      <a:ahLst/>
                      <a:cxnLst>
                        <a:cxn ang="0">
                          <a:pos x="1088" y="73"/>
                        </a:cxn>
                        <a:cxn ang="0">
                          <a:pos x="1087" y="91"/>
                        </a:cxn>
                        <a:cxn ang="0">
                          <a:pos x="1082" y="107"/>
                        </a:cxn>
                        <a:cxn ang="0">
                          <a:pos x="1074" y="122"/>
                        </a:cxn>
                        <a:cxn ang="0">
                          <a:pos x="1064" y="136"/>
                        </a:cxn>
                        <a:cxn ang="0">
                          <a:pos x="1052" y="147"/>
                        </a:cxn>
                        <a:cxn ang="0">
                          <a:pos x="1038" y="157"/>
                        </a:cxn>
                        <a:cxn ang="0">
                          <a:pos x="1023" y="163"/>
                        </a:cxn>
                        <a:cxn ang="0">
                          <a:pos x="1006" y="167"/>
                        </a:cxn>
                        <a:cxn ang="0">
                          <a:pos x="891" y="179"/>
                        </a:cxn>
                        <a:cxn ang="0">
                          <a:pos x="660" y="194"/>
                        </a:cxn>
                        <a:cxn ang="0">
                          <a:pos x="429" y="199"/>
                        </a:cxn>
                        <a:cxn ang="0">
                          <a:pos x="199" y="193"/>
                        </a:cxn>
                        <a:cxn ang="0">
                          <a:pos x="83" y="186"/>
                        </a:cxn>
                        <a:cxn ang="0">
                          <a:pos x="67" y="183"/>
                        </a:cxn>
                        <a:cxn ang="0">
                          <a:pos x="52" y="178"/>
                        </a:cxn>
                        <a:cxn ang="0">
                          <a:pos x="37" y="168"/>
                        </a:cxn>
                        <a:cxn ang="0">
                          <a:pos x="25" y="157"/>
                        </a:cxn>
                        <a:cxn ang="0">
                          <a:pos x="15" y="144"/>
                        </a:cxn>
                        <a:cxn ang="0">
                          <a:pos x="7" y="129"/>
                        </a:cxn>
                        <a:cxn ang="0">
                          <a:pos x="1" y="113"/>
                        </a:cxn>
                        <a:cxn ang="0">
                          <a:pos x="0" y="96"/>
                        </a:cxn>
                        <a:cxn ang="0">
                          <a:pos x="0" y="96"/>
                        </a:cxn>
                        <a:cxn ang="0">
                          <a:pos x="1" y="80"/>
                        </a:cxn>
                        <a:cxn ang="0">
                          <a:pos x="5" y="64"/>
                        </a:cxn>
                        <a:cxn ang="0">
                          <a:pos x="12" y="51"/>
                        </a:cxn>
                        <a:cxn ang="0">
                          <a:pos x="22" y="39"/>
                        </a:cxn>
                        <a:cxn ang="0">
                          <a:pos x="35" y="30"/>
                        </a:cxn>
                        <a:cxn ang="0">
                          <a:pos x="48" y="23"/>
                        </a:cxn>
                        <a:cxn ang="0">
                          <a:pos x="64" y="20"/>
                        </a:cxn>
                        <a:cxn ang="0">
                          <a:pos x="80" y="20"/>
                        </a:cxn>
                        <a:cxn ang="0">
                          <a:pos x="196" y="27"/>
                        </a:cxn>
                        <a:cxn ang="0">
                          <a:pos x="426" y="32"/>
                        </a:cxn>
                        <a:cxn ang="0">
                          <a:pos x="657" y="28"/>
                        </a:cxn>
                        <a:cxn ang="0">
                          <a:pos x="888" y="13"/>
                        </a:cxn>
                        <a:cxn ang="0">
                          <a:pos x="1003" y="1"/>
                        </a:cxn>
                        <a:cxn ang="0">
                          <a:pos x="1019" y="0"/>
                        </a:cxn>
                        <a:cxn ang="0">
                          <a:pos x="1035" y="3"/>
                        </a:cxn>
                        <a:cxn ang="0">
                          <a:pos x="1049" y="9"/>
                        </a:cxn>
                        <a:cxn ang="0">
                          <a:pos x="1062" y="19"/>
                        </a:cxn>
                        <a:cxn ang="0">
                          <a:pos x="1073" y="29"/>
                        </a:cxn>
                        <a:cxn ang="0">
                          <a:pos x="1081" y="42"/>
                        </a:cxn>
                        <a:cxn ang="0">
                          <a:pos x="1085" y="57"/>
                        </a:cxn>
                        <a:cxn ang="0">
                          <a:pos x="1088" y="73"/>
                        </a:cxn>
                      </a:cxnLst>
                      <a:rect l="0" t="0" r="r" b="b"/>
                      <a:pathLst>
                        <a:path w="1088" h="199">
                          <a:moveTo>
                            <a:pt x="1088" y="73"/>
                          </a:moveTo>
                          <a:lnTo>
                            <a:pt x="1088" y="73"/>
                          </a:lnTo>
                          <a:lnTo>
                            <a:pt x="1087" y="82"/>
                          </a:lnTo>
                          <a:lnTo>
                            <a:pt x="1087" y="91"/>
                          </a:lnTo>
                          <a:lnTo>
                            <a:pt x="1084" y="99"/>
                          </a:lnTo>
                          <a:lnTo>
                            <a:pt x="1082" y="107"/>
                          </a:lnTo>
                          <a:lnTo>
                            <a:pt x="1078" y="115"/>
                          </a:lnTo>
                          <a:lnTo>
                            <a:pt x="1074" y="122"/>
                          </a:lnTo>
                          <a:lnTo>
                            <a:pt x="1069" y="129"/>
                          </a:lnTo>
                          <a:lnTo>
                            <a:pt x="1064" y="136"/>
                          </a:lnTo>
                          <a:lnTo>
                            <a:pt x="1059" y="142"/>
                          </a:lnTo>
                          <a:lnTo>
                            <a:pt x="1052" y="147"/>
                          </a:lnTo>
                          <a:lnTo>
                            <a:pt x="1046" y="152"/>
                          </a:lnTo>
                          <a:lnTo>
                            <a:pt x="1038" y="157"/>
                          </a:lnTo>
                          <a:lnTo>
                            <a:pt x="1031" y="160"/>
                          </a:lnTo>
                          <a:lnTo>
                            <a:pt x="1023" y="163"/>
                          </a:lnTo>
                          <a:lnTo>
                            <a:pt x="1015" y="165"/>
                          </a:lnTo>
                          <a:lnTo>
                            <a:pt x="1006" y="167"/>
                          </a:lnTo>
                          <a:lnTo>
                            <a:pt x="1006" y="167"/>
                          </a:lnTo>
                          <a:lnTo>
                            <a:pt x="891" y="179"/>
                          </a:lnTo>
                          <a:lnTo>
                            <a:pt x="775" y="188"/>
                          </a:lnTo>
                          <a:lnTo>
                            <a:pt x="660" y="194"/>
                          </a:lnTo>
                          <a:lnTo>
                            <a:pt x="545" y="197"/>
                          </a:lnTo>
                          <a:lnTo>
                            <a:pt x="429" y="199"/>
                          </a:lnTo>
                          <a:lnTo>
                            <a:pt x="314" y="197"/>
                          </a:lnTo>
                          <a:lnTo>
                            <a:pt x="199" y="193"/>
                          </a:lnTo>
                          <a:lnTo>
                            <a:pt x="83" y="186"/>
                          </a:lnTo>
                          <a:lnTo>
                            <a:pt x="83" y="186"/>
                          </a:lnTo>
                          <a:lnTo>
                            <a:pt x="75" y="185"/>
                          </a:lnTo>
                          <a:lnTo>
                            <a:pt x="67" y="183"/>
                          </a:lnTo>
                          <a:lnTo>
                            <a:pt x="59" y="181"/>
                          </a:lnTo>
                          <a:lnTo>
                            <a:pt x="52" y="178"/>
                          </a:lnTo>
                          <a:lnTo>
                            <a:pt x="44" y="173"/>
                          </a:lnTo>
                          <a:lnTo>
                            <a:pt x="37" y="168"/>
                          </a:lnTo>
                          <a:lnTo>
                            <a:pt x="31" y="163"/>
                          </a:lnTo>
                          <a:lnTo>
                            <a:pt x="25" y="157"/>
                          </a:lnTo>
                          <a:lnTo>
                            <a:pt x="19" y="151"/>
                          </a:lnTo>
                          <a:lnTo>
                            <a:pt x="15" y="144"/>
                          </a:lnTo>
                          <a:lnTo>
                            <a:pt x="10" y="137"/>
                          </a:lnTo>
                          <a:lnTo>
                            <a:pt x="7" y="129"/>
                          </a:lnTo>
                          <a:lnTo>
                            <a:pt x="3" y="121"/>
                          </a:lnTo>
                          <a:lnTo>
                            <a:pt x="1" y="113"/>
                          </a:lnTo>
                          <a:lnTo>
                            <a:pt x="0" y="104"/>
                          </a:lnTo>
                          <a:lnTo>
                            <a:pt x="0" y="96"/>
                          </a:lnTo>
                          <a:lnTo>
                            <a:pt x="0" y="96"/>
                          </a:lnTo>
                          <a:lnTo>
                            <a:pt x="0" y="96"/>
                          </a:lnTo>
                          <a:lnTo>
                            <a:pt x="0" y="88"/>
                          </a:lnTo>
                          <a:lnTo>
                            <a:pt x="1" y="80"/>
                          </a:lnTo>
                          <a:lnTo>
                            <a:pt x="2" y="72"/>
                          </a:lnTo>
                          <a:lnTo>
                            <a:pt x="5" y="64"/>
                          </a:lnTo>
                          <a:lnTo>
                            <a:pt x="8" y="57"/>
                          </a:lnTo>
                          <a:lnTo>
                            <a:pt x="12" y="51"/>
                          </a:lnTo>
                          <a:lnTo>
                            <a:pt x="17" y="45"/>
                          </a:lnTo>
                          <a:lnTo>
                            <a:pt x="22" y="39"/>
                          </a:lnTo>
                          <a:lnTo>
                            <a:pt x="28" y="35"/>
                          </a:lnTo>
                          <a:lnTo>
                            <a:pt x="35" y="30"/>
                          </a:lnTo>
                          <a:lnTo>
                            <a:pt x="41" y="27"/>
                          </a:lnTo>
                          <a:lnTo>
                            <a:pt x="48" y="23"/>
                          </a:lnTo>
                          <a:lnTo>
                            <a:pt x="55" y="22"/>
                          </a:lnTo>
                          <a:lnTo>
                            <a:pt x="64" y="20"/>
                          </a:lnTo>
                          <a:lnTo>
                            <a:pt x="72" y="20"/>
                          </a:lnTo>
                          <a:lnTo>
                            <a:pt x="80" y="20"/>
                          </a:lnTo>
                          <a:lnTo>
                            <a:pt x="80" y="20"/>
                          </a:lnTo>
                          <a:lnTo>
                            <a:pt x="196" y="27"/>
                          </a:lnTo>
                          <a:lnTo>
                            <a:pt x="311" y="31"/>
                          </a:lnTo>
                          <a:lnTo>
                            <a:pt x="426" y="32"/>
                          </a:lnTo>
                          <a:lnTo>
                            <a:pt x="542" y="31"/>
                          </a:lnTo>
                          <a:lnTo>
                            <a:pt x="657" y="28"/>
                          </a:lnTo>
                          <a:lnTo>
                            <a:pt x="772" y="22"/>
                          </a:lnTo>
                          <a:lnTo>
                            <a:pt x="888" y="13"/>
                          </a:lnTo>
                          <a:lnTo>
                            <a:pt x="1003" y="1"/>
                          </a:lnTo>
                          <a:lnTo>
                            <a:pt x="1003" y="1"/>
                          </a:lnTo>
                          <a:lnTo>
                            <a:pt x="1011" y="0"/>
                          </a:lnTo>
                          <a:lnTo>
                            <a:pt x="1019" y="0"/>
                          </a:lnTo>
                          <a:lnTo>
                            <a:pt x="1027" y="1"/>
                          </a:lnTo>
                          <a:lnTo>
                            <a:pt x="1035" y="3"/>
                          </a:lnTo>
                          <a:lnTo>
                            <a:pt x="1042" y="6"/>
                          </a:lnTo>
                          <a:lnTo>
                            <a:pt x="1049" y="9"/>
                          </a:lnTo>
                          <a:lnTo>
                            <a:pt x="1056" y="14"/>
                          </a:lnTo>
                          <a:lnTo>
                            <a:pt x="1062" y="19"/>
                          </a:lnTo>
                          <a:lnTo>
                            <a:pt x="1067" y="23"/>
                          </a:lnTo>
                          <a:lnTo>
                            <a:pt x="1073" y="29"/>
                          </a:lnTo>
                          <a:lnTo>
                            <a:pt x="1076" y="35"/>
                          </a:lnTo>
                          <a:lnTo>
                            <a:pt x="1081" y="42"/>
                          </a:lnTo>
                          <a:lnTo>
                            <a:pt x="1083" y="50"/>
                          </a:lnTo>
                          <a:lnTo>
                            <a:pt x="1085" y="57"/>
                          </a:lnTo>
                          <a:lnTo>
                            <a:pt x="1087" y="65"/>
                          </a:lnTo>
                          <a:lnTo>
                            <a:pt x="1088" y="73"/>
                          </a:lnTo>
                          <a:lnTo>
                            <a:pt x="1088" y="73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chemeClr val="tx2">
                            <a:lumMod val="50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  <a:alpha val="50000"/>
                          </a:schemeClr>
                        </a:gs>
                      </a:gsLst>
                      <a:lin ang="4980000" scaled="0"/>
                      <a:tileRect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2" name="Freeform 24">
                      <a:extLst>
                        <a:ext uri="{FF2B5EF4-FFF2-40B4-BE49-F238E27FC236}">
                          <a16:creationId xmlns:a16="http://schemas.microsoft.com/office/drawing/2014/main" id="{29F30F8E-9D59-3440-8F49-E966FE0526C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76551" y="5884518"/>
                      <a:ext cx="784225" cy="147637"/>
                    </a:xfrm>
                    <a:custGeom>
                      <a:avLst/>
                      <a:gdLst/>
                      <a:ahLst/>
                      <a:cxnLst>
                        <a:cxn ang="0">
                          <a:pos x="988" y="68"/>
                        </a:cxn>
                        <a:cxn ang="0">
                          <a:pos x="987" y="84"/>
                        </a:cxn>
                        <a:cxn ang="0">
                          <a:pos x="983" y="99"/>
                        </a:cxn>
                        <a:cxn ang="0">
                          <a:pos x="968" y="125"/>
                        </a:cxn>
                        <a:cxn ang="0">
                          <a:pos x="950" y="142"/>
                        </a:cxn>
                        <a:cxn ang="0">
                          <a:pos x="936" y="149"/>
                        </a:cxn>
                        <a:cxn ang="0">
                          <a:pos x="922" y="154"/>
                        </a:cxn>
                        <a:cxn ang="0">
                          <a:pos x="914" y="156"/>
                        </a:cxn>
                        <a:cxn ang="0">
                          <a:pos x="705" y="175"/>
                        </a:cxn>
                        <a:cxn ang="0">
                          <a:pos x="496" y="185"/>
                        </a:cxn>
                        <a:cxn ang="0">
                          <a:pos x="286" y="183"/>
                        </a:cxn>
                        <a:cxn ang="0">
                          <a:pos x="77" y="173"/>
                        </a:cxn>
                        <a:cxn ang="0">
                          <a:pos x="70" y="173"/>
                        </a:cxn>
                        <a:cxn ang="0">
                          <a:pos x="55" y="168"/>
                        </a:cxn>
                        <a:cxn ang="0">
                          <a:pos x="41" y="161"/>
                        </a:cxn>
                        <a:cxn ang="0">
                          <a:pos x="23" y="146"/>
                        </a:cxn>
                        <a:cxn ang="0">
                          <a:pos x="7" y="120"/>
                        </a:cxn>
                        <a:cxn ang="0">
                          <a:pos x="3" y="106"/>
                        </a:cxn>
                        <a:cxn ang="0">
                          <a:pos x="0" y="89"/>
                        </a:cxn>
                        <a:cxn ang="0">
                          <a:pos x="0" y="89"/>
                        </a:cxn>
                        <a:cxn ang="0">
                          <a:pos x="1" y="74"/>
                        </a:cxn>
                        <a:cxn ang="0">
                          <a:pos x="6" y="59"/>
                        </a:cxn>
                        <a:cxn ang="0">
                          <a:pos x="12" y="46"/>
                        </a:cxn>
                        <a:cxn ang="0">
                          <a:pos x="21" y="36"/>
                        </a:cxn>
                        <a:cxn ang="0">
                          <a:pos x="33" y="28"/>
                        </a:cxn>
                        <a:cxn ang="0">
                          <a:pos x="44" y="22"/>
                        </a:cxn>
                        <a:cxn ang="0">
                          <a:pos x="59" y="19"/>
                        </a:cxn>
                        <a:cxn ang="0">
                          <a:pos x="75" y="17"/>
                        </a:cxn>
                        <a:cxn ang="0">
                          <a:pos x="179" y="24"/>
                        </a:cxn>
                        <a:cxn ang="0">
                          <a:pos x="388" y="30"/>
                        </a:cxn>
                        <a:cxn ang="0">
                          <a:pos x="597" y="25"/>
                        </a:cxn>
                        <a:cxn ang="0">
                          <a:pos x="806" y="10"/>
                        </a:cxn>
                        <a:cxn ang="0">
                          <a:pos x="911" y="0"/>
                        </a:cxn>
                        <a:cxn ang="0">
                          <a:pos x="927" y="0"/>
                        </a:cxn>
                        <a:cxn ang="0">
                          <a:pos x="941" y="2"/>
                        </a:cxn>
                        <a:cxn ang="0">
                          <a:pos x="954" y="8"/>
                        </a:cxn>
                        <a:cxn ang="0">
                          <a:pos x="965" y="16"/>
                        </a:cxn>
                        <a:cxn ang="0">
                          <a:pos x="974" y="27"/>
                        </a:cxn>
                        <a:cxn ang="0">
                          <a:pos x="981" y="38"/>
                        </a:cxn>
                        <a:cxn ang="0">
                          <a:pos x="986" y="52"/>
                        </a:cxn>
                        <a:cxn ang="0">
                          <a:pos x="988" y="68"/>
                        </a:cxn>
                      </a:cxnLst>
                      <a:rect l="0" t="0" r="r" b="b"/>
                      <a:pathLst>
                        <a:path w="988" h="186">
                          <a:moveTo>
                            <a:pt x="988" y="68"/>
                          </a:moveTo>
                          <a:lnTo>
                            <a:pt x="988" y="68"/>
                          </a:lnTo>
                          <a:lnTo>
                            <a:pt x="987" y="77"/>
                          </a:lnTo>
                          <a:lnTo>
                            <a:pt x="987" y="84"/>
                          </a:lnTo>
                          <a:lnTo>
                            <a:pt x="985" y="92"/>
                          </a:lnTo>
                          <a:lnTo>
                            <a:pt x="983" y="99"/>
                          </a:lnTo>
                          <a:lnTo>
                            <a:pt x="976" y="114"/>
                          </a:lnTo>
                          <a:lnTo>
                            <a:pt x="968" y="125"/>
                          </a:lnTo>
                          <a:lnTo>
                            <a:pt x="956" y="137"/>
                          </a:lnTo>
                          <a:lnTo>
                            <a:pt x="950" y="142"/>
                          </a:lnTo>
                          <a:lnTo>
                            <a:pt x="943" y="145"/>
                          </a:lnTo>
                          <a:lnTo>
                            <a:pt x="936" y="149"/>
                          </a:lnTo>
                          <a:lnTo>
                            <a:pt x="929" y="152"/>
                          </a:lnTo>
                          <a:lnTo>
                            <a:pt x="922" y="154"/>
                          </a:lnTo>
                          <a:lnTo>
                            <a:pt x="914" y="156"/>
                          </a:lnTo>
                          <a:lnTo>
                            <a:pt x="914" y="156"/>
                          </a:lnTo>
                          <a:lnTo>
                            <a:pt x="810" y="166"/>
                          </a:lnTo>
                          <a:lnTo>
                            <a:pt x="705" y="175"/>
                          </a:lnTo>
                          <a:lnTo>
                            <a:pt x="601" y="181"/>
                          </a:lnTo>
                          <a:lnTo>
                            <a:pt x="496" y="185"/>
                          </a:lnTo>
                          <a:lnTo>
                            <a:pt x="392" y="186"/>
                          </a:lnTo>
                          <a:lnTo>
                            <a:pt x="286" y="183"/>
                          </a:lnTo>
                          <a:lnTo>
                            <a:pt x="181" y="180"/>
                          </a:lnTo>
                          <a:lnTo>
                            <a:pt x="77" y="173"/>
                          </a:lnTo>
                          <a:lnTo>
                            <a:pt x="77" y="173"/>
                          </a:lnTo>
                          <a:lnTo>
                            <a:pt x="70" y="173"/>
                          </a:lnTo>
                          <a:lnTo>
                            <a:pt x="62" y="171"/>
                          </a:lnTo>
                          <a:lnTo>
                            <a:pt x="55" y="168"/>
                          </a:lnTo>
                          <a:lnTo>
                            <a:pt x="48" y="165"/>
                          </a:lnTo>
                          <a:lnTo>
                            <a:pt x="41" y="161"/>
                          </a:lnTo>
                          <a:lnTo>
                            <a:pt x="35" y="157"/>
                          </a:lnTo>
                          <a:lnTo>
                            <a:pt x="23" y="146"/>
                          </a:lnTo>
                          <a:lnTo>
                            <a:pt x="14" y="133"/>
                          </a:lnTo>
                          <a:lnTo>
                            <a:pt x="7" y="120"/>
                          </a:lnTo>
                          <a:lnTo>
                            <a:pt x="4" y="113"/>
                          </a:lnTo>
                          <a:lnTo>
                            <a:pt x="3" y="106"/>
                          </a:lnTo>
                          <a:lnTo>
                            <a:pt x="1" y="97"/>
                          </a:lnTo>
                          <a:lnTo>
                            <a:pt x="0" y="89"/>
                          </a:lnTo>
                          <a:lnTo>
                            <a:pt x="0" y="89"/>
                          </a:lnTo>
                          <a:lnTo>
                            <a:pt x="0" y="89"/>
                          </a:lnTo>
                          <a:lnTo>
                            <a:pt x="0" y="81"/>
                          </a:lnTo>
                          <a:lnTo>
                            <a:pt x="1" y="74"/>
                          </a:lnTo>
                          <a:lnTo>
                            <a:pt x="4" y="66"/>
                          </a:lnTo>
                          <a:lnTo>
                            <a:pt x="6" y="59"/>
                          </a:lnTo>
                          <a:lnTo>
                            <a:pt x="8" y="53"/>
                          </a:lnTo>
                          <a:lnTo>
                            <a:pt x="12" y="46"/>
                          </a:lnTo>
                          <a:lnTo>
                            <a:pt x="16" y="42"/>
                          </a:lnTo>
                          <a:lnTo>
                            <a:pt x="21" y="36"/>
                          </a:lnTo>
                          <a:lnTo>
                            <a:pt x="27" y="31"/>
                          </a:lnTo>
                          <a:lnTo>
                            <a:pt x="33" y="28"/>
                          </a:lnTo>
                          <a:lnTo>
                            <a:pt x="39" y="24"/>
                          </a:lnTo>
                          <a:lnTo>
                            <a:pt x="44" y="22"/>
                          </a:lnTo>
                          <a:lnTo>
                            <a:pt x="51" y="20"/>
                          </a:lnTo>
                          <a:lnTo>
                            <a:pt x="59" y="19"/>
                          </a:lnTo>
                          <a:lnTo>
                            <a:pt x="66" y="17"/>
                          </a:lnTo>
                          <a:lnTo>
                            <a:pt x="75" y="17"/>
                          </a:lnTo>
                          <a:lnTo>
                            <a:pt x="75" y="17"/>
                          </a:lnTo>
                          <a:lnTo>
                            <a:pt x="179" y="24"/>
                          </a:lnTo>
                          <a:lnTo>
                            <a:pt x="284" y="28"/>
                          </a:lnTo>
                          <a:lnTo>
                            <a:pt x="388" y="30"/>
                          </a:lnTo>
                          <a:lnTo>
                            <a:pt x="493" y="29"/>
                          </a:lnTo>
                          <a:lnTo>
                            <a:pt x="597" y="25"/>
                          </a:lnTo>
                          <a:lnTo>
                            <a:pt x="702" y="20"/>
                          </a:lnTo>
                          <a:lnTo>
                            <a:pt x="806" y="10"/>
                          </a:lnTo>
                          <a:lnTo>
                            <a:pt x="911" y="0"/>
                          </a:lnTo>
                          <a:lnTo>
                            <a:pt x="911" y="0"/>
                          </a:lnTo>
                          <a:lnTo>
                            <a:pt x="919" y="0"/>
                          </a:lnTo>
                          <a:lnTo>
                            <a:pt x="927" y="0"/>
                          </a:lnTo>
                          <a:lnTo>
                            <a:pt x="934" y="1"/>
                          </a:lnTo>
                          <a:lnTo>
                            <a:pt x="941" y="2"/>
                          </a:lnTo>
                          <a:lnTo>
                            <a:pt x="948" y="5"/>
                          </a:lnTo>
                          <a:lnTo>
                            <a:pt x="954" y="8"/>
                          </a:lnTo>
                          <a:lnTo>
                            <a:pt x="959" y="12"/>
                          </a:lnTo>
                          <a:lnTo>
                            <a:pt x="965" y="16"/>
                          </a:lnTo>
                          <a:lnTo>
                            <a:pt x="970" y="21"/>
                          </a:lnTo>
                          <a:lnTo>
                            <a:pt x="974" y="27"/>
                          </a:lnTo>
                          <a:lnTo>
                            <a:pt x="978" y="32"/>
                          </a:lnTo>
                          <a:lnTo>
                            <a:pt x="981" y="38"/>
                          </a:lnTo>
                          <a:lnTo>
                            <a:pt x="984" y="45"/>
                          </a:lnTo>
                          <a:lnTo>
                            <a:pt x="986" y="52"/>
                          </a:lnTo>
                          <a:lnTo>
                            <a:pt x="987" y="60"/>
                          </a:lnTo>
                          <a:lnTo>
                            <a:pt x="988" y="68"/>
                          </a:lnTo>
                          <a:lnTo>
                            <a:pt x="988" y="68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chemeClr val="tx2">
                            <a:lumMod val="50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  <a:alpha val="50000"/>
                          </a:schemeClr>
                        </a:gs>
                      </a:gsLst>
                      <a:lin ang="4980000" scaled="0"/>
                      <a:tileRect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3" name="Freeform 25">
                      <a:extLst>
                        <a:ext uri="{FF2B5EF4-FFF2-40B4-BE49-F238E27FC236}">
                          <a16:creationId xmlns:a16="http://schemas.microsoft.com/office/drawing/2014/main" id="{D8DD20AF-776E-D349-BADA-C046D28BF94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33700" y="5711825"/>
                      <a:ext cx="715963" cy="136525"/>
                    </a:xfrm>
                    <a:custGeom>
                      <a:avLst/>
                      <a:gdLst/>
                      <a:ahLst/>
                      <a:cxnLst>
                        <a:cxn ang="0">
                          <a:pos x="901" y="64"/>
                        </a:cxn>
                        <a:cxn ang="0">
                          <a:pos x="900" y="79"/>
                        </a:cxn>
                        <a:cxn ang="0">
                          <a:pos x="891" y="105"/>
                        </a:cxn>
                        <a:cxn ang="0">
                          <a:pos x="872" y="127"/>
                        </a:cxn>
                        <a:cxn ang="0">
                          <a:pos x="855" y="139"/>
                        </a:cxn>
                        <a:cxn ang="0">
                          <a:pos x="841" y="144"/>
                        </a:cxn>
                        <a:cxn ang="0">
                          <a:pos x="834" y="145"/>
                        </a:cxn>
                        <a:cxn ang="0">
                          <a:pos x="644" y="163"/>
                        </a:cxn>
                        <a:cxn ang="0">
                          <a:pos x="453" y="172"/>
                        </a:cxn>
                        <a:cxn ang="0">
                          <a:pos x="261" y="172"/>
                        </a:cxn>
                        <a:cxn ang="0">
                          <a:pos x="71" y="162"/>
                        </a:cxn>
                        <a:cxn ang="0">
                          <a:pos x="64" y="161"/>
                        </a:cxn>
                        <a:cxn ang="0">
                          <a:pos x="50" y="156"/>
                        </a:cxn>
                        <a:cxn ang="0">
                          <a:pos x="33" y="146"/>
                        </a:cxn>
                        <a:cxn ang="0">
                          <a:pos x="13" y="125"/>
                        </a:cxn>
                        <a:cxn ang="0">
                          <a:pos x="3" y="98"/>
                        </a:cxn>
                        <a:cxn ang="0">
                          <a:pos x="0" y="83"/>
                        </a:cxn>
                        <a:cxn ang="0">
                          <a:pos x="0" y="83"/>
                        </a:cxn>
                        <a:cxn ang="0">
                          <a:pos x="1" y="69"/>
                        </a:cxn>
                        <a:cxn ang="0">
                          <a:pos x="6" y="55"/>
                        </a:cxn>
                        <a:cxn ang="0">
                          <a:pos x="20" y="33"/>
                        </a:cxn>
                        <a:cxn ang="0">
                          <a:pos x="35" y="23"/>
                        </a:cxn>
                        <a:cxn ang="0">
                          <a:pos x="48" y="18"/>
                        </a:cxn>
                        <a:cxn ang="0">
                          <a:pos x="61" y="16"/>
                        </a:cxn>
                        <a:cxn ang="0">
                          <a:pos x="68" y="17"/>
                        </a:cxn>
                        <a:cxn ang="0">
                          <a:pos x="259" y="26"/>
                        </a:cxn>
                        <a:cxn ang="0">
                          <a:pos x="450" y="28"/>
                        </a:cxn>
                        <a:cxn ang="0">
                          <a:pos x="641" y="18"/>
                        </a:cxn>
                        <a:cxn ang="0">
                          <a:pos x="832" y="0"/>
                        </a:cxn>
                        <a:cxn ang="0">
                          <a:pos x="839" y="0"/>
                        </a:cxn>
                        <a:cxn ang="0">
                          <a:pos x="851" y="1"/>
                        </a:cxn>
                        <a:cxn ang="0">
                          <a:pos x="864" y="4"/>
                        </a:cxn>
                        <a:cxn ang="0">
                          <a:pos x="880" y="15"/>
                        </a:cxn>
                        <a:cxn ang="0">
                          <a:pos x="896" y="36"/>
                        </a:cxn>
                        <a:cxn ang="0">
                          <a:pos x="900" y="50"/>
                        </a:cxn>
                        <a:cxn ang="0">
                          <a:pos x="901" y="64"/>
                        </a:cxn>
                      </a:cxnLst>
                      <a:rect l="0" t="0" r="r" b="b"/>
                      <a:pathLst>
                        <a:path w="901" h="173">
                          <a:moveTo>
                            <a:pt x="901" y="64"/>
                          </a:moveTo>
                          <a:lnTo>
                            <a:pt x="901" y="64"/>
                          </a:lnTo>
                          <a:lnTo>
                            <a:pt x="901" y="71"/>
                          </a:lnTo>
                          <a:lnTo>
                            <a:pt x="900" y="79"/>
                          </a:lnTo>
                          <a:lnTo>
                            <a:pt x="897" y="93"/>
                          </a:lnTo>
                          <a:lnTo>
                            <a:pt x="891" y="105"/>
                          </a:lnTo>
                          <a:lnTo>
                            <a:pt x="883" y="117"/>
                          </a:lnTo>
                          <a:lnTo>
                            <a:pt x="872" y="127"/>
                          </a:lnTo>
                          <a:lnTo>
                            <a:pt x="861" y="136"/>
                          </a:lnTo>
                          <a:lnTo>
                            <a:pt x="855" y="139"/>
                          </a:lnTo>
                          <a:lnTo>
                            <a:pt x="848" y="141"/>
                          </a:lnTo>
                          <a:lnTo>
                            <a:pt x="841" y="144"/>
                          </a:lnTo>
                          <a:lnTo>
                            <a:pt x="834" y="145"/>
                          </a:lnTo>
                          <a:lnTo>
                            <a:pt x="834" y="145"/>
                          </a:lnTo>
                          <a:lnTo>
                            <a:pt x="739" y="155"/>
                          </a:lnTo>
                          <a:lnTo>
                            <a:pt x="644" y="163"/>
                          </a:lnTo>
                          <a:lnTo>
                            <a:pt x="548" y="169"/>
                          </a:lnTo>
                          <a:lnTo>
                            <a:pt x="453" y="172"/>
                          </a:lnTo>
                          <a:lnTo>
                            <a:pt x="357" y="173"/>
                          </a:lnTo>
                          <a:lnTo>
                            <a:pt x="261" y="172"/>
                          </a:lnTo>
                          <a:lnTo>
                            <a:pt x="166" y="168"/>
                          </a:lnTo>
                          <a:lnTo>
                            <a:pt x="71" y="162"/>
                          </a:lnTo>
                          <a:lnTo>
                            <a:pt x="71" y="162"/>
                          </a:lnTo>
                          <a:lnTo>
                            <a:pt x="64" y="161"/>
                          </a:lnTo>
                          <a:lnTo>
                            <a:pt x="57" y="159"/>
                          </a:lnTo>
                          <a:lnTo>
                            <a:pt x="50" y="156"/>
                          </a:lnTo>
                          <a:lnTo>
                            <a:pt x="44" y="154"/>
                          </a:lnTo>
                          <a:lnTo>
                            <a:pt x="33" y="146"/>
                          </a:lnTo>
                          <a:lnTo>
                            <a:pt x="22" y="137"/>
                          </a:lnTo>
                          <a:lnTo>
                            <a:pt x="13" y="125"/>
                          </a:lnTo>
                          <a:lnTo>
                            <a:pt x="7" y="112"/>
                          </a:lnTo>
                          <a:lnTo>
                            <a:pt x="3" y="98"/>
                          </a:lnTo>
                          <a:lnTo>
                            <a:pt x="1" y="90"/>
                          </a:lnTo>
                          <a:lnTo>
                            <a:pt x="0" y="83"/>
                          </a:lnTo>
                          <a:lnTo>
                            <a:pt x="0" y="83"/>
                          </a:lnTo>
                          <a:lnTo>
                            <a:pt x="0" y="83"/>
                          </a:lnTo>
                          <a:lnTo>
                            <a:pt x="1" y="76"/>
                          </a:lnTo>
                          <a:lnTo>
                            <a:pt x="1" y="69"/>
                          </a:lnTo>
                          <a:lnTo>
                            <a:pt x="4" y="62"/>
                          </a:lnTo>
                          <a:lnTo>
                            <a:pt x="6" y="55"/>
                          </a:lnTo>
                          <a:lnTo>
                            <a:pt x="12" y="44"/>
                          </a:lnTo>
                          <a:lnTo>
                            <a:pt x="20" y="33"/>
                          </a:lnTo>
                          <a:lnTo>
                            <a:pt x="30" y="26"/>
                          </a:lnTo>
                          <a:lnTo>
                            <a:pt x="35" y="23"/>
                          </a:lnTo>
                          <a:lnTo>
                            <a:pt x="41" y="21"/>
                          </a:lnTo>
                          <a:lnTo>
                            <a:pt x="48" y="18"/>
                          </a:lnTo>
                          <a:lnTo>
                            <a:pt x="54" y="17"/>
                          </a:lnTo>
                          <a:lnTo>
                            <a:pt x="61" y="16"/>
                          </a:lnTo>
                          <a:lnTo>
                            <a:pt x="68" y="17"/>
                          </a:lnTo>
                          <a:lnTo>
                            <a:pt x="68" y="17"/>
                          </a:lnTo>
                          <a:lnTo>
                            <a:pt x="163" y="23"/>
                          </a:lnTo>
                          <a:lnTo>
                            <a:pt x="259" y="26"/>
                          </a:lnTo>
                          <a:lnTo>
                            <a:pt x="354" y="28"/>
                          </a:lnTo>
                          <a:lnTo>
                            <a:pt x="450" y="28"/>
                          </a:lnTo>
                          <a:lnTo>
                            <a:pt x="545" y="24"/>
                          </a:lnTo>
                          <a:lnTo>
                            <a:pt x="641" y="18"/>
                          </a:lnTo>
                          <a:lnTo>
                            <a:pt x="736" y="10"/>
                          </a:lnTo>
                          <a:lnTo>
                            <a:pt x="832" y="0"/>
                          </a:lnTo>
                          <a:lnTo>
                            <a:pt x="832" y="0"/>
                          </a:lnTo>
                          <a:lnTo>
                            <a:pt x="839" y="0"/>
                          </a:lnTo>
                          <a:lnTo>
                            <a:pt x="846" y="0"/>
                          </a:lnTo>
                          <a:lnTo>
                            <a:pt x="851" y="1"/>
                          </a:lnTo>
                          <a:lnTo>
                            <a:pt x="858" y="2"/>
                          </a:lnTo>
                          <a:lnTo>
                            <a:pt x="864" y="4"/>
                          </a:lnTo>
                          <a:lnTo>
                            <a:pt x="870" y="8"/>
                          </a:lnTo>
                          <a:lnTo>
                            <a:pt x="880" y="15"/>
                          </a:lnTo>
                          <a:lnTo>
                            <a:pt x="889" y="25"/>
                          </a:lnTo>
                          <a:lnTo>
                            <a:pt x="896" y="36"/>
                          </a:lnTo>
                          <a:lnTo>
                            <a:pt x="898" y="43"/>
                          </a:lnTo>
                          <a:lnTo>
                            <a:pt x="900" y="50"/>
                          </a:lnTo>
                          <a:lnTo>
                            <a:pt x="901" y="57"/>
                          </a:lnTo>
                          <a:lnTo>
                            <a:pt x="901" y="64"/>
                          </a:lnTo>
                          <a:lnTo>
                            <a:pt x="901" y="64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chemeClr val="tx2">
                            <a:lumMod val="50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  <a:alpha val="50000"/>
                          </a:schemeClr>
                        </a:gs>
                      </a:gsLst>
                      <a:lin ang="4980000" scaled="0"/>
                      <a:tileRect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4" name="Freeform 26">
                      <a:extLst>
                        <a:ext uri="{FF2B5EF4-FFF2-40B4-BE49-F238E27FC236}">
                          <a16:creationId xmlns:a16="http://schemas.microsoft.com/office/drawing/2014/main" id="{91BBF5DB-57B1-3C47-A333-8CC0369742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82913" y="5543212"/>
                      <a:ext cx="661988" cy="127000"/>
                    </a:xfrm>
                    <a:custGeom>
                      <a:avLst/>
                      <a:gdLst/>
                      <a:ahLst/>
                      <a:cxnLst>
                        <a:cxn ang="0">
                          <a:pos x="834" y="58"/>
                        </a:cxn>
                        <a:cxn ang="0">
                          <a:pos x="834" y="58"/>
                        </a:cxn>
                        <a:cxn ang="0">
                          <a:pos x="832" y="72"/>
                        </a:cxn>
                        <a:cxn ang="0">
                          <a:pos x="829" y="84"/>
                        </a:cxn>
                        <a:cxn ang="0">
                          <a:pos x="824" y="97"/>
                        </a:cxn>
                        <a:cxn ang="0">
                          <a:pos x="816" y="108"/>
                        </a:cxn>
                        <a:cxn ang="0">
                          <a:pos x="807" y="117"/>
                        </a:cxn>
                        <a:cxn ang="0">
                          <a:pos x="796" y="125"/>
                        </a:cxn>
                        <a:cxn ang="0">
                          <a:pos x="785" y="131"/>
                        </a:cxn>
                        <a:cxn ang="0">
                          <a:pos x="778" y="132"/>
                        </a:cxn>
                        <a:cxn ang="0">
                          <a:pos x="772" y="133"/>
                        </a:cxn>
                        <a:cxn ang="0">
                          <a:pos x="772" y="133"/>
                        </a:cxn>
                        <a:cxn ang="0">
                          <a:pos x="684" y="143"/>
                        </a:cxn>
                        <a:cxn ang="0">
                          <a:pos x="595" y="151"/>
                        </a:cxn>
                        <a:cxn ang="0">
                          <a:pos x="506" y="155"/>
                        </a:cxn>
                        <a:cxn ang="0">
                          <a:pos x="418" y="159"/>
                        </a:cxn>
                        <a:cxn ang="0">
                          <a:pos x="330" y="160"/>
                        </a:cxn>
                        <a:cxn ang="0">
                          <a:pos x="241" y="158"/>
                        </a:cxn>
                        <a:cxn ang="0">
                          <a:pos x="153" y="154"/>
                        </a:cxn>
                        <a:cxn ang="0">
                          <a:pos x="65" y="149"/>
                        </a:cxn>
                        <a:cxn ang="0">
                          <a:pos x="65" y="149"/>
                        </a:cxn>
                        <a:cxn ang="0">
                          <a:pos x="58" y="148"/>
                        </a:cxn>
                        <a:cxn ang="0">
                          <a:pos x="52" y="147"/>
                        </a:cxn>
                        <a:cxn ang="0">
                          <a:pos x="39" y="141"/>
                        </a:cxn>
                        <a:cxn ang="0">
                          <a:pos x="29" y="134"/>
                        </a:cxn>
                        <a:cxn ang="0">
                          <a:pos x="19" y="125"/>
                        </a:cxn>
                        <a:cxn ang="0">
                          <a:pos x="11" y="115"/>
                        </a:cxn>
                        <a:cxn ang="0">
                          <a:pos x="6" y="103"/>
                        </a:cxn>
                        <a:cxn ang="0">
                          <a:pos x="1" y="90"/>
                        </a:cxn>
                        <a:cxn ang="0">
                          <a:pos x="0" y="76"/>
                        </a:cxn>
                        <a:cxn ang="0">
                          <a:pos x="0" y="76"/>
                        </a:cxn>
                        <a:cxn ang="0">
                          <a:pos x="0" y="76"/>
                        </a:cxn>
                        <a:cxn ang="0">
                          <a:pos x="1" y="64"/>
                        </a:cxn>
                        <a:cxn ang="0">
                          <a:pos x="4" y="51"/>
                        </a:cxn>
                        <a:cxn ang="0">
                          <a:pos x="10" y="40"/>
                        </a:cxn>
                        <a:cxn ang="0">
                          <a:pos x="17" y="31"/>
                        </a:cxn>
                        <a:cxn ang="0">
                          <a:pos x="26" y="23"/>
                        </a:cxn>
                        <a:cxn ang="0">
                          <a:pos x="37" y="18"/>
                        </a:cxn>
                        <a:cxn ang="0">
                          <a:pos x="49" y="15"/>
                        </a:cxn>
                        <a:cxn ang="0">
                          <a:pos x="61" y="15"/>
                        </a:cxn>
                        <a:cxn ang="0">
                          <a:pos x="61" y="15"/>
                        </a:cxn>
                        <a:cxn ang="0">
                          <a:pos x="150" y="21"/>
                        </a:cxn>
                        <a:cxn ang="0">
                          <a:pos x="239" y="24"/>
                        </a:cxn>
                        <a:cxn ang="0">
                          <a:pos x="327" y="25"/>
                        </a:cxn>
                        <a:cxn ang="0">
                          <a:pos x="415" y="24"/>
                        </a:cxn>
                        <a:cxn ang="0">
                          <a:pos x="504" y="22"/>
                        </a:cxn>
                        <a:cxn ang="0">
                          <a:pos x="592" y="16"/>
                        </a:cxn>
                        <a:cxn ang="0">
                          <a:pos x="680" y="9"/>
                        </a:cxn>
                        <a:cxn ang="0">
                          <a:pos x="768" y="0"/>
                        </a:cxn>
                        <a:cxn ang="0">
                          <a:pos x="768" y="0"/>
                        </a:cxn>
                        <a:cxn ang="0">
                          <a:pos x="781" y="0"/>
                        </a:cxn>
                        <a:cxn ang="0">
                          <a:pos x="794" y="2"/>
                        </a:cxn>
                        <a:cxn ang="0">
                          <a:pos x="804" y="7"/>
                        </a:cxn>
                        <a:cxn ang="0">
                          <a:pos x="814" y="14"/>
                        </a:cxn>
                        <a:cxn ang="0">
                          <a:pos x="822" y="22"/>
                        </a:cxn>
                        <a:cxn ang="0">
                          <a:pos x="828" y="32"/>
                        </a:cxn>
                        <a:cxn ang="0">
                          <a:pos x="832" y="45"/>
                        </a:cxn>
                        <a:cxn ang="0">
                          <a:pos x="834" y="58"/>
                        </a:cxn>
                        <a:cxn ang="0">
                          <a:pos x="834" y="58"/>
                        </a:cxn>
                      </a:cxnLst>
                      <a:rect l="0" t="0" r="r" b="b"/>
                      <a:pathLst>
                        <a:path w="834" h="160">
                          <a:moveTo>
                            <a:pt x="834" y="58"/>
                          </a:moveTo>
                          <a:lnTo>
                            <a:pt x="834" y="58"/>
                          </a:lnTo>
                          <a:lnTo>
                            <a:pt x="832" y="72"/>
                          </a:lnTo>
                          <a:lnTo>
                            <a:pt x="829" y="84"/>
                          </a:lnTo>
                          <a:lnTo>
                            <a:pt x="824" y="97"/>
                          </a:lnTo>
                          <a:lnTo>
                            <a:pt x="816" y="108"/>
                          </a:lnTo>
                          <a:lnTo>
                            <a:pt x="807" y="117"/>
                          </a:lnTo>
                          <a:lnTo>
                            <a:pt x="796" y="125"/>
                          </a:lnTo>
                          <a:lnTo>
                            <a:pt x="785" y="131"/>
                          </a:lnTo>
                          <a:lnTo>
                            <a:pt x="778" y="132"/>
                          </a:lnTo>
                          <a:lnTo>
                            <a:pt x="772" y="133"/>
                          </a:lnTo>
                          <a:lnTo>
                            <a:pt x="772" y="133"/>
                          </a:lnTo>
                          <a:lnTo>
                            <a:pt x="684" y="143"/>
                          </a:lnTo>
                          <a:lnTo>
                            <a:pt x="595" y="151"/>
                          </a:lnTo>
                          <a:lnTo>
                            <a:pt x="506" y="155"/>
                          </a:lnTo>
                          <a:lnTo>
                            <a:pt x="418" y="159"/>
                          </a:lnTo>
                          <a:lnTo>
                            <a:pt x="330" y="160"/>
                          </a:lnTo>
                          <a:lnTo>
                            <a:pt x="241" y="158"/>
                          </a:lnTo>
                          <a:lnTo>
                            <a:pt x="153" y="154"/>
                          </a:lnTo>
                          <a:lnTo>
                            <a:pt x="65" y="149"/>
                          </a:lnTo>
                          <a:lnTo>
                            <a:pt x="65" y="149"/>
                          </a:lnTo>
                          <a:lnTo>
                            <a:pt x="58" y="148"/>
                          </a:lnTo>
                          <a:lnTo>
                            <a:pt x="52" y="147"/>
                          </a:lnTo>
                          <a:lnTo>
                            <a:pt x="39" y="141"/>
                          </a:lnTo>
                          <a:lnTo>
                            <a:pt x="29" y="134"/>
                          </a:lnTo>
                          <a:lnTo>
                            <a:pt x="19" y="125"/>
                          </a:lnTo>
                          <a:lnTo>
                            <a:pt x="11" y="115"/>
                          </a:lnTo>
                          <a:lnTo>
                            <a:pt x="6" y="103"/>
                          </a:lnTo>
                          <a:lnTo>
                            <a:pt x="1" y="90"/>
                          </a:lnTo>
                          <a:lnTo>
                            <a:pt x="0" y="76"/>
                          </a:lnTo>
                          <a:lnTo>
                            <a:pt x="0" y="76"/>
                          </a:lnTo>
                          <a:lnTo>
                            <a:pt x="0" y="76"/>
                          </a:lnTo>
                          <a:lnTo>
                            <a:pt x="1" y="64"/>
                          </a:lnTo>
                          <a:lnTo>
                            <a:pt x="4" y="51"/>
                          </a:lnTo>
                          <a:lnTo>
                            <a:pt x="10" y="40"/>
                          </a:lnTo>
                          <a:lnTo>
                            <a:pt x="17" y="31"/>
                          </a:lnTo>
                          <a:lnTo>
                            <a:pt x="26" y="23"/>
                          </a:lnTo>
                          <a:lnTo>
                            <a:pt x="37" y="18"/>
                          </a:lnTo>
                          <a:lnTo>
                            <a:pt x="49" y="15"/>
                          </a:lnTo>
                          <a:lnTo>
                            <a:pt x="61" y="15"/>
                          </a:lnTo>
                          <a:lnTo>
                            <a:pt x="61" y="15"/>
                          </a:lnTo>
                          <a:lnTo>
                            <a:pt x="150" y="21"/>
                          </a:lnTo>
                          <a:lnTo>
                            <a:pt x="239" y="24"/>
                          </a:lnTo>
                          <a:lnTo>
                            <a:pt x="327" y="25"/>
                          </a:lnTo>
                          <a:lnTo>
                            <a:pt x="415" y="24"/>
                          </a:lnTo>
                          <a:lnTo>
                            <a:pt x="504" y="22"/>
                          </a:lnTo>
                          <a:lnTo>
                            <a:pt x="592" y="16"/>
                          </a:lnTo>
                          <a:lnTo>
                            <a:pt x="680" y="9"/>
                          </a:lnTo>
                          <a:lnTo>
                            <a:pt x="768" y="0"/>
                          </a:lnTo>
                          <a:lnTo>
                            <a:pt x="768" y="0"/>
                          </a:lnTo>
                          <a:lnTo>
                            <a:pt x="781" y="0"/>
                          </a:lnTo>
                          <a:lnTo>
                            <a:pt x="794" y="2"/>
                          </a:lnTo>
                          <a:lnTo>
                            <a:pt x="804" y="7"/>
                          </a:lnTo>
                          <a:lnTo>
                            <a:pt x="814" y="14"/>
                          </a:lnTo>
                          <a:lnTo>
                            <a:pt x="822" y="22"/>
                          </a:lnTo>
                          <a:lnTo>
                            <a:pt x="828" y="32"/>
                          </a:lnTo>
                          <a:lnTo>
                            <a:pt x="832" y="45"/>
                          </a:lnTo>
                          <a:lnTo>
                            <a:pt x="834" y="58"/>
                          </a:lnTo>
                          <a:lnTo>
                            <a:pt x="834" y="58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chemeClr val="tx2">
                            <a:lumMod val="50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  <a:alpha val="50000"/>
                          </a:schemeClr>
                        </a:gs>
                      </a:gsLst>
                      <a:lin ang="4980000" scaled="0"/>
                      <a:tileRect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5" name="Freeform 27">
                      <a:extLst>
                        <a:ext uri="{FF2B5EF4-FFF2-40B4-BE49-F238E27FC236}">
                          <a16:creationId xmlns:a16="http://schemas.microsoft.com/office/drawing/2014/main" id="{02F94DF1-9838-4747-8D1E-9A3A9DC78C0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30538" y="5378112"/>
                      <a:ext cx="641350" cy="117475"/>
                    </a:xfrm>
                    <a:custGeom>
                      <a:avLst/>
                      <a:gdLst/>
                      <a:ahLst/>
                      <a:cxnLst>
                        <a:cxn ang="0">
                          <a:pos x="808" y="54"/>
                        </a:cxn>
                        <a:cxn ang="0">
                          <a:pos x="808" y="54"/>
                        </a:cxn>
                        <a:cxn ang="0">
                          <a:pos x="807" y="66"/>
                        </a:cxn>
                        <a:cxn ang="0">
                          <a:pos x="804" y="78"/>
                        </a:cxn>
                        <a:cxn ang="0">
                          <a:pos x="798" y="89"/>
                        </a:cxn>
                        <a:cxn ang="0">
                          <a:pos x="791" y="99"/>
                        </a:cxn>
                        <a:cxn ang="0">
                          <a:pos x="782" y="109"/>
                        </a:cxn>
                        <a:cxn ang="0">
                          <a:pos x="771" y="116"/>
                        </a:cxn>
                        <a:cxn ang="0">
                          <a:pos x="761" y="120"/>
                        </a:cxn>
                        <a:cxn ang="0">
                          <a:pos x="748" y="123"/>
                        </a:cxn>
                        <a:cxn ang="0">
                          <a:pos x="748" y="123"/>
                        </a:cxn>
                        <a:cxn ang="0">
                          <a:pos x="662" y="132"/>
                        </a:cxn>
                        <a:cxn ang="0">
                          <a:pos x="577" y="139"/>
                        </a:cxn>
                        <a:cxn ang="0">
                          <a:pos x="491" y="143"/>
                        </a:cxn>
                        <a:cxn ang="0">
                          <a:pos x="405" y="146"/>
                        </a:cxn>
                        <a:cxn ang="0">
                          <a:pos x="319" y="147"/>
                        </a:cxn>
                        <a:cxn ang="0">
                          <a:pos x="234" y="146"/>
                        </a:cxn>
                        <a:cxn ang="0">
                          <a:pos x="149" y="142"/>
                        </a:cxn>
                        <a:cxn ang="0">
                          <a:pos x="63" y="138"/>
                        </a:cxn>
                        <a:cxn ang="0">
                          <a:pos x="63" y="138"/>
                        </a:cxn>
                        <a:cxn ang="0">
                          <a:pos x="50" y="135"/>
                        </a:cxn>
                        <a:cxn ang="0">
                          <a:pos x="38" y="131"/>
                        </a:cxn>
                        <a:cxn ang="0">
                          <a:pos x="28" y="124"/>
                        </a:cxn>
                        <a:cxn ang="0">
                          <a:pos x="19" y="116"/>
                        </a:cxn>
                        <a:cxn ang="0">
                          <a:pos x="12" y="106"/>
                        </a:cxn>
                        <a:cxn ang="0">
                          <a:pos x="6" y="95"/>
                        </a:cxn>
                        <a:cxn ang="0">
                          <a:pos x="1" y="83"/>
                        </a:cxn>
                        <a:cxn ang="0">
                          <a:pos x="0" y="70"/>
                        </a:cxn>
                        <a:cxn ang="0">
                          <a:pos x="0" y="70"/>
                        </a:cxn>
                        <a:cxn ang="0">
                          <a:pos x="0" y="70"/>
                        </a:cxn>
                        <a:cxn ang="0">
                          <a:pos x="1" y="59"/>
                        </a:cxn>
                        <a:cxn ang="0">
                          <a:pos x="5" y="47"/>
                        </a:cxn>
                        <a:cxn ang="0">
                          <a:pos x="9" y="37"/>
                        </a:cxn>
                        <a:cxn ang="0">
                          <a:pos x="18" y="29"/>
                        </a:cxn>
                        <a:cxn ang="0">
                          <a:pos x="26" y="22"/>
                        </a:cxn>
                        <a:cxn ang="0">
                          <a:pos x="36" y="17"/>
                        </a:cxn>
                        <a:cxn ang="0">
                          <a:pos x="48" y="13"/>
                        </a:cxn>
                        <a:cxn ang="0">
                          <a:pos x="61" y="13"/>
                        </a:cxn>
                        <a:cxn ang="0">
                          <a:pos x="61" y="13"/>
                        </a:cxn>
                        <a:cxn ang="0">
                          <a:pos x="146" y="19"/>
                        </a:cxn>
                        <a:cxn ang="0">
                          <a:pos x="231" y="22"/>
                        </a:cxn>
                        <a:cxn ang="0">
                          <a:pos x="317" y="24"/>
                        </a:cxn>
                        <a:cxn ang="0">
                          <a:pos x="403" y="23"/>
                        </a:cxn>
                        <a:cxn ang="0">
                          <a:pos x="489" y="20"/>
                        </a:cxn>
                        <a:cxn ang="0">
                          <a:pos x="574" y="15"/>
                        </a:cxn>
                        <a:cxn ang="0">
                          <a:pos x="660" y="9"/>
                        </a:cxn>
                        <a:cxn ang="0">
                          <a:pos x="746" y="0"/>
                        </a:cxn>
                        <a:cxn ang="0">
                          <a:pos x="746" y="0"/>
                        </a:cxn>
                        <a:cxn ang="0">
                          <a:pos x="757" y="0"/>
                        </a:cxn>
                        <a:cxn ang="0">
                          <a:pos x="769" y="2"/>
                        </a:cxn>
                        <a:cxn ang="0">
                          <a:pos x="780" y="6"/>
                        </a:cxn>
                        <a:cxn ang="0">
                          <a:pos x="790" y="12"/>
                        </a:cxn>
                        <a:cxn ang="0">
                          <a:pos x="797" y="20"/>
                        </a:cxn>
                        <a:cxn ang="0">
                          <a:pos x="803" y="31"/>
                        </a:cxn>
                        <a:cxn ang="0">
                          <a:pos x="807" y="41"/>
                        </a:cxn>
                        <a:cxn ang="0">
                          <a:pos x="808" y="54"/>
                        </a:cxn>
                        <a:cxn ang="0">
                          <a:pos x="808" y="54"/>
                        </a:cxn>
                      </a:cxnLst>
                      <a:rect l="0" t="0" r="r" b="b"/>
                      <a:pathLst>
                        <a:path w="808" h="147">
                          <a:moveTo>
                            <a:pt x="808" y="54"/>
                          </a:moveTo>
                          <a:lnTo>
                            <a:pt x="808" y="54"/>
                          </a:lnTo>
                          <a:lnTo>
                            <a:pt x="807" y="66"/>
                          </a:lnTo>
                          <a:lnTo>
                            <a:pt x="804" y="78"/>
                          </a:lnTo>
                          <a:lnTo>
                            <a:pt x="798" y="89"/>
                          </a:lnTo>
                          <a:lnTo>
                            <a:pt x="791" y="99"/>
                          </a:lnTo>
                          <a:lnTo>
                            <a:pt x="782" y="109"/>
                          </a:lnTo>
                          <a:lnTo>
                            <a:pt x="771" y="116"/>
                          </a:lnTo>
                          <a:lnTo>
                            <a:pt x="761" y="120"/>
                          </a:lnTo>
                          <a:lnTo>
                            <a:pt x="748" y="123"/>
                          </a:lnTo>
                          <a:lnTo>
                            <a:pt x="748" y="123"/>
                          </a:lnTo>
                          <a:lnTo>
                            <a:pt x="662" y="132"/>
                          </a:lnTo>
                          <a:lnTo>
                            <a:pt x="577" y="139"/>
                          </a:lnTo>
                          <a:lnTo>
                            <a:pt x="491" y="143"/>
                          </a:lnTo>
                          <a:lnTo>
                            <a:pt x="405" y="146"/>
                          </a:lnTo>
                          <a:lnTo>
                            <a:pt x="319" y="147"/>
                          </a:lnTo>
                          <a:lnTo>
                            <a:pt x="234" y="146"/>
                          </a:lnTo>
                          <a:lnTo>
                            <a:pt x="149" y="142"/>
                          </a:lnTo>
                          <a:lnTo>
                            <a:pt x="63" y="138"/>
                          </a:lnTo>
                          <a:lnTo>
                            <a:pt x="63" y="138"/>
                          </a:lnTo>
                          <a:lnTo>
                            <a:pt x="50" y="135"/>
                          </a:lnTo>
                          <a:lnTo>
                            <a:pt x="38" y="131"/>
                          </a:lnTo>
                          <a:lnTo>
                            <a:pt x="28" y="124"/>
                          </a:lnTo>
                          <a:lnTo>
                            <a:pt x="19" y="116"/>
                          </a:lnTo>
                          <a:lnTo>
                            <a:pt x="12" y="106"/>
                          </a:lnTo>
                          <a:lnTo>
                            <a:pt x="6" y="95"/>
                          </a:lnTo>
                          <a:lnTo>
                            <a:pt x="1" y="83"/>
                          </a:lnTo>
                          <a:lnTo>
                            <a:pt x="0" y="70"/>
                          </a:lnTo>
                          <a:lnTo>
                            <a:pt x="0" y="70"/>
                          </a:lnTo>
                          <a:lnTo>
                            <a:pt x="0" y="70"/>
                          </a:lnTo>
                          <a:lnTo>
                            <a:pt x="1" y="59"/>
                          </a:lnTo>
                          <a:lnTo>
                            <a:pt x="5" y="47"/>
                          </a:lnTo>
                          <a:lnTo>
                            <a:pt x="9" y="37"/>
                          </a:lnTo>
                          <a:lnTo>
                            <a:pt x="18" y="29"/>
                          </a:lnTo>
                          <a:lnTo>
                            <a:pt x="26" y="22"/>
                          </a:lnTo>
                          <a:lnTo>
                            <a:pt x="36" y="17"/>
                          </a:lnTo>
                          <a:lnTo>
                            <a:pt x="48" y="13"/>
                          </a:lnTo>
                          <a:lnTo>
                            <a:pt x="61" y="13"/>
                          </a:lnTo>
                          <a:lnTo>
                            <a:pt x="61" y="13"/>
                          </a:lnTo>
                          <a:lnTo>
                            <a:pt x="146" y="19"/>
                          </a:lnTo>
                          <a:lnTo>
                            <a:pt x="231" y="22"/>
                          </a:lnTo>
                          <a:lnTo>
                            <a:pt x="317" y="24"/>
                          </a:lnTo>
                          <a:lnTo>
                            <a:pt x="403" y="23"/>
                          </a:lnTo>
                          <a:lnTo>
                            <a:pt x="489" y="20"/>
                          </a:lnTo>
                          <a:lnTo>
                            <a:pt x="574" y="15"/>
                          </a:lnTo>
                          <a:lnTo>
                            <a:pt x="660" y="9"/>
                          </a:lnTo>
                          <a:lnTo>
                            <a:pt x="746" y="0"/>
                          </a:lnTo>
                          <a:lnTo>
                            <a:pt x="746" y="0"/>
                          </a:lnTo>
                          <a:lnTo>
                            <a:pt x="757" y="0"/>
                          </a:lnTo>
                          <a:lnTo>
                            <a:pt x="769" y="2"/>
                          </a:lnTo>
                          <a:lnTo>
                            <a:pt x="780" y="6"/>
                          </a:lnTo>
                          <a:lnTo>
                            <a:pt x="790" y="12"/>
                          </a:lnTo>
                          <a:lnTo>
                            <a:pt x="797" y="20"/>
                          </a:lnTo>
                          <a:lnTo>
                            <a:pt x="803" y="31"/>
                          </a:lnTo>
                          <a:lnTo>
                            <a:pt x="807" y="41"/>
                          </a:lnTo>
                          <a:lnTo>
                            <a:pt x="808" y="54"/>
                          </a:lnTo>
                          <a:lnTo>
                            <a:pt x="808" y="54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chemeClr val="tx2">
                            <a:lumMod val="50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  <a:alpha val="50000"/>
                          </a:schemeClr>
                        </a:gs>
                      </a:gsLst>
                      <a:lin ang="4980000" scaled="0"/>
                      <a:tileRect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E097554C-226A-604D-972E-6C3DDDE67D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5412" y="2151380"/>
                <a:ext cx="250190" cy="1807210"/>
              </a:xfrm>
              <a:custGeom>
                <a:avLst/>
                <a:gdLst/>
                <a:ahLst/>
                <a:cxnLst>
                  <a:cxn ang="0">
                    <a:pos x="395" y="2847"/>
                  </a:cxn>
                  <a:cxn ang="0">
                    <a:pos x="383" y="2844"/>
                  </a:cxn>
                  <a:cxn ang="0">
                    <a:pos x="373" y="2839"/>
                  </a:cxn>
                  <a:cxn ang="0">
                    <a:pos x="361" y="2830"/>
                  </a:cxn>
                  <a:cxn ang="0">
                    <a:pos x="340" y="2801"/>
                  </a:cxn>
                  <a:cxn ang="0">
                    <a:pos x="319" y="2760"/>
                  </a:cxn>
                  <a:cxn ang="0">
                    <a:pos x="300" y="2706"/>
                  </a:cxn>
                  <a:cxn ang="0">
                    <a:pos x="281" y="2640"/>
                  </a:cxn>
                  <a:cxn ang="0">
                    <a:pos x="264" y="2563"/>
                  </a:cxn>
                  <a:cxn ang="0">
                    <a:pos x="247" y="2476"/>
                  </a:cxn>
                  <a:cxn ang="0">
                    <a:pos x="225" y="2329"/>
                  </a:cxn>
                  <a:cxn ang="0">
                    <a:pos x="201" y="2101"/>
                  </a:cxn>
                  <a:cxn ang="0">
                    <a:pos x="185" y="1846"/>
                  </a:cxn>
                  <a:cxn ang="0">
                    <a:pos x="175" y="1569"/>
                  </a:cxn>
                  <a:cxn ang="0">
                    <a:pos x="175" y="1423"/>
                  </a:cxn>
                  <a:cxn ang="0">
                    <a:pos x="179" y="1137"/>
                  </a:cxn>
                  <a:cxn ang="0">
                    <a:pos x="192" y="870"/>
                  </a:cxn>
                  <a:cxn ang="0">
                    <a:pos x="213" y="628"/>
                  </a:cxn>
                  <a:cxn ang="0">
                    <a:pos x="239" y="417"/>
                  </a:cxn>
                  <a:cxn ang="0">
                    <a:pos x="254" y="325"/>
                  </a:cxn>
                  <a:cxn ang="0">
                    <a:pos x="272" y="244"/>
                  </a:cxn>
                  <a:cxn ang="0">
                    <a:pos x="290" y="172"/>
                  </a:cxn>
                  <a:cxn ang="0">
                    <a:pos x="309" y="113"/>
                  </a:cxn>
                  <a:cxn ang="0">
                    <a:pos x="330" y="64"/>
                  </a:cxn>
                  <a:cxn ang="0">
                    <a:pos x="351" y="29"/>
                  </a:cxn>
                  <a:cxn ang="0">
                    <a:pos x="367" y="12"/>
                  </a:cxn>
                  <a:cxn ang="0">
                    <a:pos x="377" y="5"/>
                  </a:cxn>
                  <a:cxn ang="0">
                    <a:pos x="389" y="1"/>
                  </a:cxn>
                  <a:cxn ang="0">
                    <a:pos x="219" y="0"/>
                  </a:cxn>
                  <a:cxn ang="0">
                    <a:pos x="214" y="1"/>
                  </a:cxn>
                  <a:cxn ang="0">
                    <a:pos x="202" y="5"/>
                  </a:cxn>
                  <a:cxn ang="0">
                    <a:pos x="192" y="12"/>
                  </a:cxn>
                  <a:cxn ang="0">
                    <a:pos x="175" y="29"/>
                  </a:cxn>
                  <a:cxn ang="0">
                    <a:pos x="154" y="64"/>
                  </a:cxn>
                  <a:cxn ang="0">
                    <a:pos x="134" y="113"/>
                  </a:cxn>
                  <a:cxn ang="0">
                    <a:pos x="115" y="172"/>
                  </a:cxn>
                  <a:cxn ang="0">
                    <a:pos x="96" y="244"/>
                  </a:cxn>
                  <a:cxn ang="0">
                    <a:pos x="79" y="325"/>
                  </a:cxn>
                  <a:cxn ang="0">
                    <a:pos x="64" y="417"/>
                  </a:cxn>
                  <a:cxn ang="0">
                    <a:pos x="37" y="628"/>
                  </a:cxn>
                  <a:cxn ang="0">
                    <a:pos x="16" y="870"/>
                  </a:cxn>
                  <a:cxn ang="0">
                    <a:pos x="3" y="1137"/>
                  </a:cxn>
                  <a:cxn ang="0">
                    <a:pos x="0" y="1423"/>
                  </a:cxn>
                  <a:cxn ang="0">
                    <a:pos x="0" y="1569"/>
                  </a:cxn>
                  <a:cxn ang="0">
                    <a:pos x="9" y="1846"/>
                  </a:cxn>
                  <a:cxn ang="0">
                    <a:pos x="26" y="2101"/>
                  </a:cxn>
                  <a:cxn ang="0">
                    <a:pos x="50" y="2329"/>
                  </a:cxn>
                  <a:cxn ang="0">
                    <a:pos x="72" y="2476"/>
                  </a:cxn>
                  <a:cxn ang="0">
                    <a:pos x="88" y="2563"/>
                  </a:cxn>
                  <a:cxn ang="0">
                    <a:pos x="106" y="2640"/>
                  </a:cxn>
                  <a:cxn ang="0">
                    <a:pos x="124" y="2706"/>
                  </a:cxn>
                  <a:cxn ang="0">
                    <a:pos x="144" y="2760"/>
                  </a:cxn>
                  <a:cxn ang="0">
                    <a:pos x="165" y="2801"/>
                  </a:cxn>
                  <a:cxn ang="0">
                    <a:pos x="186" y="2830"/>
                  </a:cxn>
                  <a:cxn ang="0">
                    <a:pos x="197" y="2839"/>
                  </a:cxn>
                  <a:cxn ang="0">
                    <a:pos x="208" y="2844"/>
                  </a:cxn>
                  <a:cxn ang="0">
                    <a:pos x="219" y="2847"/>
                  </a:cxn>
                </a:cxnLst>
                <a:rect l="0" t="0" r="r" b="b"/>
                <a:pathLst>
                  <a:path w="395" h="2847">
                    <a:moveTo>
                      <a:pt x="395" y="2847"/>
                    </a:moveTo>
                    <a:lnTo>
                      <a:pt x="395" y="2847"/>
                    </a:lnTo>
                    <a:lnTo>
                      <a:pt x="389" y="2846"/>
                    </a:lnTo>
                    <a:lnTo>
                      <a:pt x="383" y="2844"/>
                    </a:lnTo>
                    <a:lnTo>
                      <a:pt x="377" y="2842"/>
                    </a:lnTo>
                    <a:lnTo>
                      <a:pt x="373" y="2839"/>
                    </a:lnTo>
                    <a:lnTo>
                      <a:pt x="367" y="2835"/>
                    </a:lnTo>
                    <a:lnTo>
                      <a:pt x="361" y="2830"/>
                    </a:lnTo>
                    <a:lnTo>
                      <a:pt x="351" y="2818"/>
                    </a:lnTo>
                    <a:lnTo>
                      <a:pt x="340" y="2801"/>
                    </a:lnTo>
                    <a:lnTo>
                      <a:pt x="330" y="2783"/>
                    </a:lnTo>
                    <a:lnTo>
                      <a:pt x="319" y="2760"/>
                    </a:lnTo>
                    <a:lnTo>
                      <a:pt x="309" y="2734"/>
                    </a:lnTo>
                    <a:lnTo>
                      <a:pt x="300" y="2706"/>
                    </a:lnTo>
                    <a:lnTo>
                      <a:pt x="290" y="2675"/>
                    </a:lnTo>
                    <a:lnTo>
                      <a:pt x="281" y="2640"/>
                    </a:lnTo>
                    <a:lnTo>
                      <a:pt x="272" y="2603"/>
                    </a:lnTo>
                    <a:lnTo>
                      <a:pt x="264" y="2563"/>
                    </a:lnTo>
                    <a:lnTo>
                      <a:pt x="254" y="2522"/>
                    </a:lnTo>
                    <a:lnTo>
                      <a:pt x="247" y="2476"/>
                    </a:lnTo>
                    <a:lnTo>
                      <a:pt x="239" y="2430"/>
                    </a:lnTo>
                    <a:lnTo>
                      <a:pt x="225" y="2329"/>
                    </a:lnTo>
                    <a:lnTo>
                      <a:pt x="213" y="2219"/>
                    </a:lnTo>
                    <a:lnTo>
                      <a:pt x="201" y="2101"/>
                    </a:lnTo>
                    <a:lnTo>
                      <a:pt x="192" y="1977"/>
                    </a:lnTo>
                    <a:lnTo>
                      <a:pt x="185" y="1846"/>
                    </a:lnTo>
                    <a:lnTo>
                      <a:pt x="179" y="1710"/>
                    </a:lnTo>
                    <a:lnTo>
                      <a:pt x="175" y="1569"/>
                    </a:lnTo>
                    <a:lnTo>
                      <a:pt x="175" y="1423"/>
                    </a:lnTo>
                    <a:lnTo>
                      <a:pt x="175" y="1423"/>
                    </a:lnTo>
                    <a:lnTo>
                      <a:pt x="175" y="1278"/>
                    </a:lnTo>
                    <a:lnTo>
                      <a:pt x="179" y="1137"/>
                    </a:lnTo>
                    <a:lnTo>
                      <a:pt x="185" y="1001"/>
                    </a:lnTo>
                    <a:lnTo>
                      <a:pt x="192" y="870"/>
                    </a:lnTo>
                    <a:lnTo>
                      <a:pt x="201" y="745"/>
                    </a:lnTo>
                    <a:lnTo>
                      <a:pt x="213" y="628"/>
                    </a:lnTo>
                    <a:lnTo>
                      <a:pt x="225" y="518"/>
                    </a:lnTo>
                    <a:lnTo>
                      <a:pt x="239" y="417"/>
                    </a:lnTo>
                    <a:lnTo>
                      <a:pt x="247" y="370"/>
                    </a:lnTo>
                    <a:lnTo>
                      <a:pt x="254" y="325"/>
                    </a:lnTo>
                    <a:lnTo>
                      <a:pt x="264" y="283"/>
                    </a:lnTo>
                    <a:lnTo>
                      <a:pt x="272" y="244"/>
                    </a:lnTo>
                    <a:lnTo>
                      <a:pt x="281" y="207"/>
                    </a:lnTo>
                    <a:lnTo>
                      <a:pt x="290" y="172"/>
                    </a:lnTo>
                    <a:lnTo>
                      <a:pt x="300" y="141"/>
                    </a:lnTo>
                    <a:lnTo>
                      <a:pt x="309" y="113"/>
                    </a:lnTo>
                    <a:lnTo>
                      <a:pt x="319" y="87"/>
                    </a:lnTo>
                    <a:lnTo>
                      <a:pt x="330" y="64"/>
                    </a:lnTo>
                    <a:lnTo>
                      <a:pt x="340" y="45"/>
                    </a:lnTo>
                    <a:lnTo>
                      <a:pt x="351" y="29"/>
                    </a:lnTo>
                    <a:lnTo>
                      <a:pt x="361" y="16"/>
                    </a:lnTo>
                    <a:lnTo>
                      <a:pt x="367" y="12"/>
                    </a:lnTo>
                    <a:lnTo>
                      <a:pt x="373" y="8"/>
                    </a:lnTo>
                    <a:lnTo>
                      <a:pt x="377" y="5"/>
                    </a:lnTo>
                    <a:lnTo>
                      <a:pt x="383" y="2"/>
                    </a:lnTo>
                    <a:lnTo>
                      <a:pt x="389" y="1"/>
                    </a:lnTo>
                    <a:lnTo>
                      <a:pt x="395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4" y="1"/>
                    </a:lnTo>
                    <a:lnTo>
                      <a:pt x="208" y="2"/>
                    </a:lnTo>
                    <a:lnTo>
                      <a:pt x="202" y="5"/>
                    </a:lnTo>
                    <a:lnTo>
                      <a:pt x="197" y="8"/>
                    </a:lnTo>
                    <a:lnTo>
                      <a:pt x="192" y="12"/>
                    </a:lnTo>
                    <a:lnTo>
                      <a:pt x="186" y="16"/>
                    </a:lnTo>
                    <a:lnTo>
                      <a:pt x="175" y="29"/>
                    </a:lnTo>
                    <a:lnTo>
                      <a:pt x="165" y="45"/>
                    </a:lnTo>
                    <a:lnTo>
                      <a:pt x="154" y="64"/>
                    </a:lnTo>
                    <a:lnTo>
                      <a:pt x="144" y="87"/>
                    </a:lnTo>
                    <a:lnTo>
                      <a:pt x="134" y="113"/>
                    </a:lnTo>
                    <a:lnTo>
                      <a:pt x="124" y="141"/>
                    </a:lnTo>
                    <a:lnTo>
                      <a:pt x="115" y="172"/>
                    </a:lnTo>
                    <a:lnTo>
                      <a:pt x="106" y="207"/>
                    </a:lnTo>
                    <a:lnTo>
                      <a:pt x="96" y="244"/>
                    </a:lnTo>
                    <a:lnTo>
                      <a:pt x="88" y="283"/>
                    </a:lnTo>
                    <a:lnTo>
                      <a:pt x="79" y="325"/>
                    </a:lnTo>
                    <a:lnTo>
                      <a:pt x="72" y="370"/>
                    </a:lnTo>
                    <a:lnTo>
                      <a:pt x="64" y="417"/>
                    </a:lnTo>
                    <a:lnTo>
                      <a:pt x="50" y="518"/>
                    </a:lnTo>
                    <a:lnTo>
                      <a:pt x="37" y="628"/>
                    </a:lnTo>
                    <a:lnTo>
                      <a:pt x="26" y="745"/>
                    </a:lnTo>
                    <a:lnTo>
                      <a:pt x="16" y="870"/>
                    </a:lnTo>
                    <a:lnTo>
                      <a:pt x="9" y="1001"/>
                    </a:lnTo>
                    <a:lnTo>
                      <a:pt x="3" y="1137"/>
                    </a:lnTo>
                    <a:lnTo>
                      <a:pt x="0" y="1278"/>
                    </a:lnTo>
                    <a:lnTo>
                      <a:pt x="0" y="1423"/>
                    </a:lnTo>
                    <a:lnTo>
                      <a:pt x="0" y="1423"/>
                    </a:lnTo>
                    <a:lnTo>
                      <a:pt x="0" y="1569"/>
                    </a:lnTo>
                    <a:lnTo>
                      <a:pt x="3" y="1710"/>
                    </a:lnTo>
                    <a:lnTo>
                      <a:pt x="9" y="1846"/>
                    </a:lnTo>
                    <a:lnTo>
                      <a:pt x="16" y="1977"/>
                    </a:lnTo>
                    <a:lnTo>
                      <a:pt x="26" y="2101"/>
                    </a:lnTo>
                    <a:lnTo>
                      <a:pt x="37" y="2219"/>
                    </a:lnTo>
                    <a:lnTo>
                      <a:pt x="50" y="2329"/>
                    </a:lnTo>
                    <a:lnTo>
                      <a:pt x="64" y="2430"/>
                    </a:lnTo>
                    <a:lnTo>
                      <a:pt x="72" y="2476"/>
                    </a:lnTo>
                    <a:lnTo>
                      <a:pt x="79" y="2522"/>
                    </a:lnTo>
                    <a:lnTo>
                      <a:pt x="88" y="2563"/>
                    </a:lnTo>
                    <a:lnTo>
                      <a:pt x="96" y="2603"/>
                    </a:lnTo>
                    <a:lnTo>
                      <a:pt x="106" y="2640"/>
                    </a:lnTo>
                    <a:lnTo>
                      <a:pt x="115" y="2675"/>
                    </a:lnTo>
                    <a:lnTo>
                      <a:pt x="124" y="2706"/>
                    </a:lnTo>
                    <a:lnTo>
                      <a:pt x="134" y="2734"/>
                    </a:lnTo>
                    <a:lnTo>
                      <a:pt x="144" y="2760"/>
                    </a:lnTo>
                    <a:lnTo>
                      <a:pt x="154" y="2783"/>
                    </a:lnTo>
                    <a:lnTo>
                      <a:pt x="165" y="2801"/>
                    </a:lnTo>
                    <a:lnTo>
                      <a:pt x="175" y="2818"/>
                    </a:lnTo>
                    <a:lnTo>
                      <a:pt x="186" y="2830"/>
                    </a:lnTo>
                    <a:lnTo>
                      <a:pt x="192" y="2835"/>
                    </a:lnTo>
                    <a:lnTo>
                      <a:pt x="197" y="2839"/>
                    </a:lnTo>
                    <a:lnTo>
                      <a:pt x="202" y="2842"/>
                    </a:lnTo>
                    <a:lnTo>
                      <a:pt x="208" y="2844"/>
                    </a:lnTo>
                    <a:lnTo>
                      <a:pt x="214" y="2846"/>
                    </a:lnTo>
                    <a:lnTo>
                      <a:pt x="219" y="2847"/>
                    </a:lnTo>
                    <a:lnTo>
                      <a:pt x="395" y="2847"/>
                    </a:lnTo>
                    <a:close/>
                  </a:path>
                </a:pathLst>
              </a:custGeom>
              <a:gradFill flip="none" rotWithShape="1">
                <a:gsLst>
                  <a:gs pos="41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50000"/>
                    </a:schemeClr>
                  </a:gs>
                  <a:gs pos="0">
                    <a:schemeClr val="tx2">
                      <a:lumMod val="50000"/>
                    </a:schemeClr>
                  </a:gs>
                </a:gsLst>
                <a:lin ang="5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2F2AE1D3-04EF-4249-B1B1-C73E3F345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743" y="815701"/>
                <a:ext cx="5331463" cy="4491991"/>
              </a:xfrm>
              <a:custGeom>
                <a:avLst/>
                <a:gdLst/>
                <a:ahLst/>
                <a:cxnLst>
                  <a:cxn ang="0">
                    <a:pos x="8270" y="93"/>
                  </a:cxn>
                  <a:cxn ang="0">
                    <a:pos x="7907" y="347"/>
                  </a:cxn>
                  <a:cxn ang="0">
                    <a:pos x="7414" y="662"/>
                  </a:cxn>
                  <a:cxn ang="0">
                    <a:pos x="6814" y="1007"/>
                  </a:cxn>
                  <a:cxn ang="0">
                    <a:pos x="6478" y="1180"/>
                  </a:cxn>
                  <a:cxn ang="0">
                    <a:pos x="6124" y="1348"/>
                  </a:cxn>
                  <a:cxn ang="0">
                    <a:pos x="5753" y="1506"/>
                  </a:cxn>
                  <a:cxn ang="0">
                    <a:pos x="5367" y="1652"/>
                  </a:cxn>
                  <a:cxn ang="0">
                    <a:pos x="4971" y="1780"/>
                  </a:cxn>
                  <a:cxn ang="0">
                    <a:pos x="4565" y="1887"/>
                  </a:cxn>
                  <a:cxn ang="0">
                    <a:pos x="4152" y="1968"/>
                  </a:cxn>
                  <a:cxn ang="0">
                    <a:pos x="3736" y="2020"/>
                  </a:cxn>
                  <a:cxn ang="0">
                    <a:pos x="3319" y="2039"/>
                  </a:cxn>
                  <a:cxn ang="0">
                    <a:pos x="219" y="2040"/>
                  </a:cxn>
                  <a:cxn ang="0">
                    <a:pos x="196" y="2056"/>
                  </a:cxn>
                  <a:cxn ang="0">
                    <a:pos x="152" y="2129"/>
                  </a:cxn>
                  <a:cxn ang="0">
                    <a:pos x="111" y="2256"/>
                  </a:cxn>
                  <a:cxn ang="0">
                    <a:pos x="75" y="2428"/>
                  </a:cxn>
                  <a:cxn ang="0">
                    <a:pos x="39" y="2699"/>
                  </a:cxn>
                  <a:cxn ang="0">
                    <a:pos x="5" y="3235"/>
                  </a:cxn>
                  <a:cxn ang="0">
                    <a:pos x="1" y="3690"/>
                  </a:cxn>
                  <a:cxn ang="0">
                    <a:pos x="28" y="4250"/>
                  </a:cxn>
                  <a:cxn ang="0">
                    <a:pos x="67" y="4595"/>
                  </a:cxn>
                  <a:cxn ang="0">
                    <a:pos x="102" y="4779"/>
                  </a:cxn>
                  <a:cxn ang="0">
                    <a:pos x="142" y="4917"/>
                  </a:cxn>
                  <a:cxn ang="0">
                    <a:pos x="185" y="5004"/>
                  </a:cxn>
                  <a:cxn ang="0">
                    <a:pos x="214" y="5029"/>
                  </a:cxn>
                  <a:cxn ang="0">
                    <a:pos x="3319" y="5034"/>
                  </a:cxn>
                  <a:cxn ang="0">
                    <a:pos x="3631" y="5044"/>
                  </a:cxn>
                  <a:cxn ang="0">
                    <a:pos x="4047" y="5089"/>
                  </a:cxn>
                  <a:cxn ang="0">
                    <a:pos x="4459" y="5163"/>
                  </a:cxn>
                  <a:cxn ang="0">
                    <a:pos x="4867" y="5264"/>
                  </a:cxn>
                  <a:cxn ang="0">
                    <a:pos x="5266" y="5388"/>
                  </a:cxn>
                  <a:cxn ang="0">
                    <a:pos x="5655" y="5530"/>
                  </a:cxn>
                  <a:cxn ang="0">
                    <a:pos x="6030" y="5685"/>
                  </a:cxn>
                  <a:cxn ang="0">
                    <a:pos x="6389" y="5851"/>
                  </a:cxn>
                  <a:cxn ang="0">
                    <a:pos x="6729" y="6024"/>
                  </a:cxn>
                  <a:cxn ang="0">
                    <a:pos x="7273" y="6327"/>
                  </a:cxn>
                  <a:cxn ang="0">
                    <a:pos x="7795" y="6654"/>
                  </a:cxn>
                  <a:cxn ang="0">
                    <a:pos x="8192" y="6925"/>
                  </a:cxn>
                  <a:cxn ang="0">
                    <a:pos x="8397" y="7075"/>
                  </a:cxn>
                  <a:cxn ang="0">
                    <a:pos x="8350" y="6990"/>
                  </a:cxn>
                  <a:cxn ang="0">
                    <a:pos x="8264" y="6751"/>
                  </a:cxn>
                  <a:cxn ang="0">
                    <a:pos x="8188" y="6428"/>
                  </a:cxn>
                  <a:cxn ang="0">
                    <a:pos x="8119" y="6029"/>
                  </a:cxn>
                  <a:cxn ang="0">
                    <a:pos x="8061" y="5562"/>
                  </a:cxn>
                  <a:cxn ang="0">
                    <a:pos x="8016" y="5039"/>
                  </a:cxn>
                  <a:cxn ang="0">
                    <a:pos x="7984" y="4466"/>
                  </a:cxn>
                  <a:cxn ang="0">
                    <a:pos x="7968" y="3854"/>
                  </a:cxn>
                  <a:cxn ang="0">
                    <a:pos x="7967" y="3377"/>
                  </a:cxn>
                  <a:cxn ang="0">
                    <a:pos x="7979" y="2757"/>
                  </a:cxn>
                  <a:cxn ang="0">
                    <a:pos x="8006" y="2175"/>
                  </a:cxn>
                  <a:cxn ang="0">
                    <a:pos x="8048" y="1638"/>
                  </a:cxn>
                  <a:cxn ang="0">
                    <a:pos x="8103" y="1156"/>
                  </a:cxn>
                  <a:cxn ang="0">
                    <a:pos x="8169" y="740"/>
                  </a:cxn>
                  <a:cxn ang="0">
                    <a:pos x="8245" y="396"/>
                  </a:cxn>
                  <a:cxn ang="0">
                    <a:pos x="8328" y="136"/>
                  </a:cxn>
                  <a:cxn ang="0">
                    <a:pos x="8384" y="19"/>
                  </a:cxn>
                </a:cxnLst>
                <a:rect l="0" t="0" r="r" b="b"/>
                <a:pathLst>
                  <a:path w="8397" h="7075">
                    <a:moveTo>
                      <a:pt x="8395" y="0"/>
                    </a:moveTo>
                    <a:lnTo>
                      <a:pt x="8395" y="0"/>
                    </a:lnTo>
                    <a:lnTo>
                      <a:pt x="8337" y="43"/>
                    </a:lnTo>
                    <a:lnTo>
                      <a:pt x="8270" y="93"/>
                    </a:lnTo>
                    <a:lnTo>
                      <a:pt x="8192" y="149"/>
                    </a:lnTo>
                    <a:lnTo>
                      <a:pt x="8106" y="210"/>
                    </a:lnTo>
                    <a:lnTo>
                      <a:pt x="8011" y="276"/>
                    </a:lnTo>
                    <a:lnTo>
                      <a:pt x="7907" y="347"/>
                    </a:lnTo>
                    <a:lnTo>
                      <a:pt x="7795" y="421"/>
                    </a:lnTo>
                    <a:lnTo>
                      <a:pt x="7676" y="498"/>
                    </a:lnTo>
                    <a:lnTo>
                      <a:pt x="7549" y="579"/>
                    </a:lnTo>
                    <a:lnTo>
                      <a:pt x="7414" y="662"/>
                    </a:lnTo>
                    <a:lnTo>
                      <a:pt x="7274" y="747"/>
                    </a:lnTo>
                    <a:lnTo>
                      <a:pt x="7126" y="832"/>
                    </a:lnTo>
                    <a:lnTo>
                      <a:pt x="6973" y="920"/>
                    </a:lnTo>
                    <a:lnTo>
                      <a:pt x="6814" y="1007"/>
                    </a:lnTo>
                    <a:lnTo>
                      <a:pt x="6731" y="1050"/>
                    </a:lnTo>
                    <a:lnTo>
                      <a:pt x="6649" y="1094"/>
                    </a:lnTo>
                    <a:lnTo>
                      <a:pt x="6564" y="1137"/>
                    </a:lnTo>
                    <a:lnTo>
                      <a:pt x="6478" y="1180"/>
                    </a:lnTo>
                    <a:lnTo>
                      <a:pt x="6391" y="1223"/>
                    </a:lnTo>
                    <a:lnTo>
                      <a:pt x="6304" y="1264"/>
                    </a:lnTo>
                    <a:lnTo>
                      <a:pt x="6215" y="1306"/>
                    </a:lnTo>
                    <a:lnTo>
                      <a:pt x="6124" y="1348"/>
                    </a:lnTo>
                    <a:lnTo>
                      <a:pt x="6032" y="1389"/>
                    </a:lnTo>
                    <a:lnTo>
                      <a:pt x="5941" y="1428"/>
                    </a:lnTo>
                    <a:lnTo>
                      <a:pt x="5848" y="1468"/>
                    </a:lnTo>
                    <a:lnTo>
                      <a:pt x="5753" y="1506"/>
                    </a:lnTo>
                    <a:lnTo>
                      <a:pt x="5657" y="1544"/>
                    </a:lnTo>
                    <a:lnTo>
                      <a:pt x="5562" y="1581"/>
                    </a:lnTo>
                    <a:lnTo>
                      <a:pt x="5465" y="1617"/>
                    </a:lnTo>
                    <a:lnTo>
                      <a:pt x="5367" y="1652"/>
                    </a:lnTo>
                    <a:lnTo>
                      <a:pt x="5269" y="1686"/>
                    </a:lnTo>
                    <a:lnTo>
                      <a:pt x="5171" y="1718"/>
                    </a:lnTo>
                    <a:lnTo>
                      <a:pt x="5071" y="1750"/>
                    </a:lnTo>
                    <a:lnTo>
                      <a:pt x="4971" y="1780"/>
                    </a:lnTo>
                    <a:lnTo>
                      <a:pt x="4870" y="1809"/>
                    </a:lnTo>
                    <a:lnTo>
                      <a:pt x="4769" y="1837"/>
                    </a:lnTo>
                    <a:lnTo>
                      <a:pt x="4667" y="1862"/>
                    </a:lnTo>
                    <a:lnTo>
                      <a:pt x="4565" y="1887"/>
                    </a:lnTo>
                    <a:lnTo>
                      <a:pt x="4462" y="1910"/>
                    </a:lnTo>
                    <a:lnTo>
                      <a:pt x="4359" y="1931"/>
                    </a:lnTo>
                    <a:lnTo>
                      <a:pt x="4256" y="1950"/>
                    </a:lnTo>
                    <a:lnTo>
                      <a:pt x="4152" y="1968"/>
                    </a:lnTo>
                    <a:lnTo>
                      <a:pt x="4048" y="1984"/>
                    </a:lnTo>
                    <a:lnTo>
                      <a:pt x="3945" y="1998"/>
                    </a:lnTo>
                    <a:lnTo>
                      <a:pt x="3840" y="2011"/>
                    </a:lnTo>
                    <a:lnTo>
                      <a:pt x="3736" y="2020"/>
                    </a:lnTo>
                    <a:lnTo>
                      <a:pt x="3631" y="2028"/>
                    </a:lnTo>
                    <a:lnTo>
                      <a:pt x="3528" y="2034"/>
                    </a:lnTo>
                    <a:lnTo>
                      <a:pt x="3423" y="2038"/>
                    </a:lnTo>
                    <a:lnTo>
                      <a:pt x="3319" y="2039"/>
                    </a:lnTo>
                    <a:lnTo>
                      <a:pt x="232" y="2039"/>
                    </a:lnTo>
                    <a:lnTo>
                      <a:pt x="232" y="2039"/>
                    </a:lnTo>
                    <a:lnTo>
                      <a:pt x="225" y="2039"/>
                    </a:lnTo>
                    <a:lnTo>
                      <a:pt x="219" y="2040"/>
                    </a:lnTo>
                    <a:lnTo>
                      <a:pt x="214" y="2043"/>
                    </a:lnTo>
                    <a:lnTo>
                      <a:pt x="208" y="2046"/>
                    </a:lnTo>
                    <a:lnTo>
                      <a:pt x="202" y="2050"/>
                    </a:lnTo>
                    <a:lnTo>
                      <a:pt x="196" y="2056"/>
                    </a:lnTo>
                    <a:lnTo>
                      <a:pt x="185" y="2069"/>
                    </a:lnTo>
                    <a:lnTo>
                      <a:pt x="174" y="2085"/>
                    </a:lnTo>
                    <a:lnTo>
                      <a:pt x="162" y="2106"/>
                    </a:lnTo>
                    <a:lnTo>
                      <a:pt x="152" y="2129"/>
                    </a:lnTo>
                    <a:lnTo>
                      <a:pt x="142" y="2156"/>
                    </a:lnTo>
                    <a:lnTo>
                      <a:pt x="131" y="2186"/>
                    </a:lnTo>
                    <a:lnTo>
                      <a:pt x="121" y="2219"/>
                    </a:lnTo>
                    <a:lnTo>
                      <a:pt x="111" y="2256"/>
                    </a:lnTo>
                    <a:lnTo>
                      <a:pt x="102" y="2294"/>
                    </a:lnTo>
                    <a:lnTo>
                      <a:pt x="93" y="2336"/>
                    </a:lnTo>
                    <a:lnTo>
                      <a:pt x="85" y="2380"/>
                    </a:lnTo>
                    <a:lnTo>
                      <a:pt x="75" y="2428"/>
                    </a:lnTo>
                    <a:lnTo>
                      <a:pt x="67" y="2478"/>
                    </a:lnTo>
                    <a:lnTo>
                      <a:pt x="60" y="2529"/>
                    </a:lnTo>
                    <a:lnTo>
                      <a:pt x="53" y="2583"/>
                    </a:lnTo>
                    <a:lnTo>
                      <a:pt x="39" y="2699"/>
                    </a:lnTo>
                    <a:lnTo>
                      <a:pt x="28" y="2822"/>
                    </a:lnTo>
                    <a:lnTo>
                      <a:pt x="19" y="2954"/>
                    </a:lnTo>
                    <a:lnTo>
                      <a:pt x="10" y="3091"/>
                    </a:lnTo>
                    <a:lnTo>
                      <a:pt x="5" y="3235"/>
                    </a:lnTo>
                    <a:lnTo>
                      <a:pt x="1" y="3383"/>
                    </a:lnTo>
                    <a:lnTo>
                      <a:pt x="0" y="3536"/>
                    </a:lnTo>
                    <a:lnTo>
                      <a:pt x="0" y="3536"/>
                    </a:lnTo>
                    <a:lnTo>
                      <a:pt x="1" y="3690"/>
                    </a:lnTo>
                    <a:lnTo>
                      <a:pt x="5" y="3838"/>
                    </a:lnTo>
                    <a:lnTo>
                      <a:pt x="10" y="3982"/>
                    </a:lnTo>
                    <a:lnTo>
                      <a:pt x="19" y="4119"/>
                    </a:lnTo>
                    <a:lnTo>
                      <a:pt x="28" y="4250"/>
                    </a:lnTo>
                    <a:lnTo>
                      <a:pt x="39" y="4373"/>
                    </a:lnTo>
                    <a:lnTo>
                      <a:pt x="53" y="4490"/>
                    </a:lnTo>
                    <a:lnTo>
                      <a:pt x="60" y="4543"/>
                    </a:lnTo>
                    <a:lnTo>
                      <a:pt x="67" y="4595"/>
                    </a:lnTo>
                    <a:lnTo>
                      <a:pt x="75" y="4645"/>
                    </a:lnTo>
                    <a:lnTo>
                      <a:pt x="85" y="4693"/>
                    </a:lnTo>
                    <a:lnTo>
                      <a:pt x="93" y="4737"/>
                    </a:lnTo>
                    <a:lnTo>
                      <a:pt x="102" y="4779"/>
                    </a:lnTo>
                    <a:lnTo>
                      <a:pt x="111" y="4817"/>
                    </a:lnTo>
                    <a:lnTo>
                      <a:pt x="121" y="4853"/>
                    </a:lnTo>
                    <a:lnTo>
                      <a:pt x="131" y="4887"/>
                    </a:lnTo>
                    <a:lnTo>
                      <a:pt x="142" y="4917"/>
                    </a:lnTo>
                    <a:lnTo>
                      <a:pt x="152" y="4943"/>
                    </a:lnTo>
                    <a:lnTo>
                      <a:pt x="162" y="4967"/>
                    </a:lnTo>
                    <a:lnTo>
                      <a:pt x="174" y="4988"/>
                    </a:lnTo>
                    <a:lnTo>
                      <a:pt x="185" y="5004"/>
                    </a:lnTo>
                    <a:lnTo>
                      <a:pt x="196" y="5017"/>
                    </a:lnTo>
                    <a:lnTo>
                      <a:pt x="202" y="5022"/>
                    </a:lnTo>
                    <a:lnTo>
                      <a:pt x="208" y="5027"/>
                    </a:lnTo>
                    <a:lnTo>
                      <a:pt x="214" y="5029"/>
                    </a:lnTo>
                    <a:lnTo>
                      <a:pt x="219" y="5033"/>
                    </a:lnTo>
                    <a:lnTo>
                      <a:pt x="225" y="5034"/>
                    </a:lnTo>
                    <a:lnTo>
                      <a:pt x="232" y="5034"/>
                    </a:lnTo>
                    <a:lnTo>
                      <a:pt x="3319" y="5034"/>
                    </a:lnTo>
                    <a:lnTo>
                      <a:pt x="3319" y="5034"/>
                    </a:lnTo>
                    <a:lnTo>
                      <a:pt x="3422" y="5035"/>
                    </a:lnTo>
                    <a:lnTo>
                      <a:pt x="3527" y="5039"/>
                    </a:lnTo>
                    <a:lnTo>
                      <a:pt x="3631" y="5044"/>
                    </a:lnTo>
                    <a:lnTo>
                      <a:pt x="3734" y="5053"/>
                    </a:lnTo>
                    <a:lnTo>
                      <a:pt x="3839" y="5062"/>
                    </a:lnTo>
                    <a:lnTo>
                      <a:pt x="3942" y="5075"/>
                    </a:lnTo>
                    <a:lnTo>
                      <a:pt x="4047" y="5089"/>
                    </a:lnTo>
                    <a:lnTo>
                      <a:pt x="4150" y="5105"/>
                    </a:lnTo>
                    <a:lnTo>
                      <a:pt x="4253" y="5122"/>
                    </a:lnTo>
                    <a:lnTo>
                      <a:pt x="4357" y="5142"/>
                    </a:lnTo>
                    <a:lnTo>
                      <a:pt x="4459" y="5163"/>
                    </a:lnTo>
                    <a:lnTo>
                      <a:pt x="4561" y="5186"/>
                    </a:lnTo>
                    <a:lnTo>
                      <a:pt x="4663" y="5211"/>
                    </a:lnTo>
                    <a:lnTo>
                      <a:pt x="4766" y="5236"/>
                    </a:lnTo>
                    <a:lnTo>
                      <a:pt x="4867" y="5264"/>
                    </a:lnTo>
                    <a:lnTo>
                      <a:pt x="4968" y="5293"/>
                    </a:lnTo>
                    <a:lnTo>
                      <a:pt x="5067" y="5323"/>
                    </a:lnTo>
                    <a:lnTo>
                      <a:pt x="5167" y="5354"/>
                    </a:lnTo>
                    <a:lnTo>
                      <a:pt x="5266" y="5388"/>
                    </a:lnTo>
                    <a:lnTo>
                      <a:pt x="5365" y="5422"/>
                    </a:lnTo>
                    <a:lnTo>
                      <a:pt x="5461" y="5457"/>
                    </a:lnTo>
                    <a:lnTo>
                      <a:pt x="5559" y="5493"/>
                    </a:lnTo>
                    <a:lnTo>
                      <a:pt x="5655" y="5530"/>
                    </a:lnTo>
                    <a:lnTo>
                      <a:pt x="5749" y="5567"/>
                    </a:lnTo>
                    <a:lnTo>
                      <a:pt x="5844" y="5606"/>
                    </a:lnTo>
                    <a:lnTo>
                      <a:pt x="5937" y="5646"/>
                    </a:lnTo>
                    <a:lnTo>
                      <a:pt x="6030" y="5685"/>
                    </a:lnTo>
                    <a:lnTo>
                      <a:pt x="6121" y="5726"/>
                    </a:lnTo>
                    <a:lnTo>
                      <a:pt x="6211" y="5768"/>
                    </a:lnTo>
                    <a:lnTo>
                      <a:pt x="6301" y="5810"/>
                    </a:lnTo>
                    <a:lnTo>
                      <a:pt x="6389" y="5851"/>
                    </a:lnTo>
                    <a:lnTo>
                      <a:pt x="6476" y="5894"/>
                    </a:lnTo>
                    <a:lnTo>
                      <a:pt x="6562" y="5937"/>
                    </a:lnTo>
                    <a:lnTo>
                      <a:pt x="6646" y="5980"/>
                    </a:lnTo>
                    <a:lnTo>
                      <a:pt x="6729" y="6024"/>
                    </a:lnTo>
                    <a:lnTo>
                      <a:pt x="6812" y="6067"/>
                    </a:lnTo>
                    <a:lnTo>
                      <a:pt x="6971" y="6154"/>
                    </a:lnTo>
                    <a:lnTo>
                      <a:pt x="7124" y="6241"/>
                    </a:lnTo>
                    <a:lnTo>
                      <a:pt x="7273" y="6327"/>
                    </a:lnTo>
                    <a:lnTo>
                      <a:pt x="7413" y="6412"/>
                    </a:lnTo>
                    <a:lnTo>
                      <a:pt x="7548" y="6496"/>
                    </a:lnTo>
                    <a:lnTo>
                      <a:pt x="7674" y="6576"/>
                    </a:lnTo>
                    <a:lnTo>
                      <a:pt x="7795" y="6654"/>
                    </a:lnTo>
                    <a:lnTo>
                      <a:pt x="7907" y="6728"/>
                    </a:lnTo>
                    <a:lnTo>
                      <a:pt x="8010" y="6799"/>
                    </a:lnTo>
                    <a:lnTo>
                      <a:pt x="8106" y="6865"/>
                    </a:lnTo>
                    <a:lnTo>
                      <a:pt x="8192" y="6925"/>
                    </a:lnTo>
                    <a:lnTo>
                      <a:pt x="8270" y="6982"/>
                    </a:lnTo>
                    <a:lnTo>
                      <a:pt x="8337" y="7031"/>
                    </a:lnTo>
                    <a:lnTo>
                      <a:pt x="8397" y="7075"/>
                    </a:lnTo>
                    <a:lnTo>
                      <a:pt x="8397" y="7075"/>
                    </a:lnTo>
                    <a:lnTo>
                      <a:pt x="8385" y="7056"/>
                    </a:lnTo>
                    <a:lnTo>
                      <a:pt x="8373" y="7036"/>
                    </a:lnTo>
                    <a:lnTo>
                      <a:pt x="8362" y="7014"/>
                    </a:lnTo>
                    <a:lnTo>
                      <a:pt x="8350" y="6990"/>
                    </a:lnTo>
                    <a:lnTo>
                      <a:pt x="8328" y="6939"/>
                    </a:lnTo>
                    <a:lnTo>
                      <a:pt x="8307" y="6882"/>
                    </a:lnTo>
                    <a:lnTo>
                      <a:pt x="8285" y="6820"/>
                    </a:lnTo>
                    <a:lnTo>
                      <a:pt x="8264" y="6751"/>
                    </a:lnTo>
                    <a:lnTo>
                      <a:pt x="8245" y="6678"/>
                    </a:lnTo>
                    <a:lnTo>
                      <a:pt x="8225" y="6600"/>
                    </a:lnTo>
                    <a:lnTo>
                      <a:pt x="8206" y="6517"/>
                    </a:lnTo>
                    <a:lnTo>
                      <a:pt x="8188" y="6428"/>
                    </a:lnTo>
                    <a:lnTo>
                      <a:pt x="8169" y="6336"/>
                    </a:lnTo>
                    <a:lnTo>
                      <a:pt x="8152" y="6238"/>
                    </a:lnTo>
                    <a:lnTo>
                      <a:pt x="8135" y="6136"/>
                    </a:lnTo>
                    <a:lnTo>
                      <a:pt x="8119" y="6029"/>
                    </a:lnTo>
                    <a:lnTo>
                      <a:pt x="8103" y="5919"/>
                    </a:lnTo>
                    <a:lnTo>
                      <a:pt x="8089" y="5804"/>
                    </a:lnTo>
                    <a:lnTo>
                      <a:pt x="8075" y="5685"/>
                    </a:lnTo>
                    <a:lnTo>
                      <a:pt x="8061" y="5562"/>
                    </a:lnTo>
                    <a:lnTo>
                      <a:pt x="8049" y="5437"/>
                    </a:lnTo>
                    <a:lnTo>
                      <a:pt x="8037" y="5308"/>
                    </a:lnTo>
                    <a:lnTo>
                      <a:pt x="8026" y="5175"/>
                    </a:lnTo>
                    <a:lnTo>
                      <a:pt x="8016" y="5039"/>
                    </a:lnTo>
                    <a:lnTo>
                      <a:pt x="8006" y="4901"/>
                    </a:lnTo>
                    <a:lnTo>
                      <a:pt x="7998" y="4759"/>
                    </a:lnTo>
                    <a:lnTo>
                      <a:pt x="7991" y="4614"/>
                    </a:lnTo>
                    <a:lnTo>
                      <a:pt x="7984" y="4466"/>
                    </a:lnTo>
                    <a:lnTo>
                      <a:pt x="7979" y="4318"/>
                    </a:lnTo>
                    <a:lnTo>
                      <a:pt x="7974" y="4166"/>
                    </a:lnTo>
                    <a:lnTo>
                      <a:pt x="7970" y="4011"/>
                    </a:lnTo>
                    <a:lnTo>
                      <a:pt x="7968" y="3854"/>
                    </a:lnTo>
                    <a:lnTo>
                      <a:pt x="7967" y="3697"/>
                    </a:lnTo>
                    <a:lnTo>
                      <a:pt x="7966" y="3538"/>
                    </a:lnTo>
                    <a:lnTo>
                      <a:pt x="7966" y="3538"/>
                    </a:lnTo>
                    <a:lnTo>
                      <a:pt x="7967" y="3377"/>
                    </a:lnTo>
                    <a:lnTo>
                      <a:pt x="7968" y="3219"/>
                    </a:lnTo>
                    <a:lnTo>
                      <a:pt x="7970" y="3063"/>
                    </a:lnTo>
                    <a:lnTo>
                      <a:pt x="7974" y="2909"/>
                    </a:lnTo>
                    <a:lnTo>
                      <a:pt x="7979" y="2757"/>
                    </a:lnTo>
                    <a:lnTo>
                      <a:pt x="7984" y="2608"/>
                    </a:lnTo>
                    <a:lnTo>
                      <a:pt x="7991" y="2460"/>
                    </a:lnTo>
                    <a:lnTo>
                      <a:pt x="7998" y="2316"/>
                    </a:lnTo>
                    <a:lnTo>
                      <a:pt x="8006" y="2175"/>
                    </a:lnTo>
                    <a:lnTo>
                      <a:pt x="8016" y="2035"/>
                    </a:lnTo>
                    <a:lnTo>
                      <a:pt x="8026" y="1899"/>
                    </a:lnTo>
                    <a:lnTo>
                      <a:pt x="8037" y="1767"/>
                    </a:lnTo>
                    <a:lnTo>
                      <a:pt x="8048" y="1638"/>
                    </a:lnTo>
                    <a:lnTo>
                      <a:pt x="8061" y="1512"/>
                    </a:lnTo>
                    <a:lnTo>
                      <a:pt x="8075" y="1390"/>
                    </a:lnTo>
                    <a:lnTo>
                      <a:pt x="8089" y="1271"/>
                    </a:lnTo>
                    <a:lnTo>
                      <a:pt x="8103" y="1156"/>
                    </a:lnTo>
                    <a:lnTo>
                      <a:pt x="8119" y="1046"/>
                    </a:lnTo>
                    <a:lnTo>
                      <a:pt x="8134" y="939"/>
                    </a:lnTo>
                    <a:lnTo>
                      <a:pt x="8152" y="837"/>
                    </a:lnTo>
                    <a:lnTo>
                      <a:pt x="8169" y="740"/>
                    </a:lnTo>
                    <a:lnTo>
                      <a:pt x="8186" y="647"/>
                    </a:lnTo>
                    <a:lnTo>
                      <a:pt x="8205" y="558"/>
                    </a:lnTo>
                    <a:lnTo>
                      <a:pt x="8225" y="475"/>
                    </a:lnTo>
                    <a:lnTo>
                      <a:pt x="8245" y="396"/>
                    </a:lnTo>
                    <a:lnTo>
                      <a:pt x="8264" y="323"/>
                    </a:lnTo>
                    <a:lnTo>
                      <a:pt x="8285" y="255"/>
                    </a:lnTo>
                    <a:lnTo>
                      <a:pt x="8306" y="193"/>
                    </a:lnTo>
                    <a:lnTo>
                      <a:pt x="8328" y="136"/>
                    </a:lnTo>
                    <a:lnTo>
                      <a:pt x="8350" y="85"/>
                    </a:lnTo>
                    <a:lnTo>
                      <a:pt x="8362" y="60"/>
                    </a:lnTo>
                    <a:lnTo>
                      <a:pt x="8372" y="40"/>
                    </a:lnTo>
                    <a:lnTo>
                      <a:pt x="8384" y="19"/>
                    </a:lnTo>
                    <a:lnTo>
                      <a:pt x="8395" y="0"/>
                    </a:lnTo>
                    <a:lnTo>
                      <a:pt x="8395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61000">
                    <a:schemeClr val="bg2"/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  <a:effectLst>
                <a:innerShdw blurRad="758825" dist="215900" dir="5400000">
                  <a:srgbClr val="000000">
                    <a:alpha val="20000"/>
                  </a:srgb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BA5E1E36-BBE8-6D41-972D-4EDC2AFB9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9708" y="744220"/>
                <a:ext cx="715011" cy="4622801"/>
              </a:xfrm>
              <a:custGeom>
                <a:avLst/>
                <a:gdLst/>
                <a:ahLst/>
                <a:cxnLst>
                  <a:cxn ang="0">
                    <a:pos x="1125" y="3827"/>
                  </a:cxn>
                  <a:cxn ang="0">
                    <a:pos x="1115" y="4374"/>
                  </a:cxn>
                  <a:cxn ang="0">
                    <a:pos x="1092" y="4892"/>
                  </a:cxn>
                  <a:cxn ang="0">
                    <a:pos x="1058" y="5375"/>
                  </a:cxn>
                  <a:cxn ang="0">
                    <a:pos x="1014" y="5819"/>
                  </a:cxn>
                  <a:cxn ang="0">
                    <a:pos x="960" y="6214"/>
                  </a:cxn>
                  <a:cxn ang="0">
                    <a:pos x="900" y="6557"/>
                  </a:cxn>
                  <a:cxn ang="0">
                    <a:pos x="832" y="6841"/>
                  </a:cxn>
                  <a:cxn ang="0">
                    <a:pos x="794" y="6959"/>
                  </a:cxn>
                  <a:cxn ang="0">
                    <a:pos x="756" y="7060"/>
                  </a:cxn>
                  <a:cxn ang="0">
                    <a:pos x="717" y="7142"/>
                  </a:cxn>
                  <a:cxn ang="0">
                    <a:pos x="676" y="7207"/>
                  </a:cxn>
                  <a:cxn ang="0">
                    <a:pos x="634" y="7251"/>
                  </a:cxn>
                  <a:cxn ang="0">
                    <a:pos x="592" y="7276"/>
                  </a:cxn>
                  <a:cxn ang="0">
                    <a:pos x="563" y="7280"/>
                  </a:cxn>
                  <a:cxn ang="0">
                    <a:pos x="519" y="7270"/>
                  </a:cxn>
                  <a:cxn ang="0">
                    <a:pos x="477" y="7238"/>
                  </a:cxn>
                  <a:cxn ang="0">
                    <a:pos x="436" y="7187"/>
                  </a:cxn>
                  <a:cxn ang="0">
                    <a:pos x="395" y="7117"/>
                  </a:cxn>
                  <a:cxn ang="0">
                    <a:pos x="357" y="7028"/>
                  </a:cxn>
                  <a:cxn ang="0">
                    <a:pos x="318" y="6921"/>
                  </a:cxn>
                  <a:cxn ang="0">
                    <a:pos x="271" y="6753"/>
                  </a:cxn>
                  <a:cxn ang="0">
                    <a:pos x="205" y="6449"/>
                  </a:cxn>
                  <a:cxn ang="0">
                    <a:pos x="146" y="6088"/>
                  </a:cxn>
                  <a:cxn ang="0">
                    <a:pos x="95" y="5676"/>
                  </a:cxn>
                  <a:cxn ang="0">
                    <a:pos x="55" y="5218"/>
                  </a:cxn>
                  <a:cxn ang="0">
                    <a:pos x="25" y="4723"/>
                  </a:cxn>
                  <a:cxn ang="0">
                    <a:pos x="6" y="4194"/>
                  </a:cxn>
                  <a:cxn ang="0">
                    <a:pos x="0" y="3641"/>
                  </a:cxn>
                  <a:cxn ang="0">
                    <a:pos x="2" y="3268"/>
                  </a:cxn>
                  <a:cxn ang="0">
                    <a:pos x="18" y="2730"/>
                  </a:cxn>
                  <a:cxn ang="0">
                    <a:pos x="44" y="2223"/>
                  </a:cxn>
                  <a:cxn ang="0">
                    <a:pos x="81" y="1752"/>
                  </a:cxn>
                  <a:cxn ang="0">
                    <a:pos x="128" y="1324"/>
                  </a:cxn>
                  <a:cxn ang="0">
                    <a:pos x="185" y="945"/>
                  </a:cxn>
                  <a:cxn ang="0">
                    <a:pos x="247" y="621"/>
                  </a:cxn>
                  <a:cxn ang="0">
                    <a:pos x="307" y="398"/>
                  </a:cxn>
                  <a:cxn ang="0">
                    <a:pos x="344" y="285"/>
                  </a:cxn>
                  <a:cxn ang="0">
                    <a:pos x="382" y="190"/>
                  </a:cxn>
                  <a:cxn ang="0">
                    <a:pos x="422" y="113"/>
                  </a:cxn>
                  <a:cxn ang="0">
                    <a:pos x="463" y="57"/>
                  </a:cxn>
                  <a:cxn ang="0">
                    <a:pos x="505" y="18"/>
                  </a:cxn>
                  <a:cxn ang="0">
                    <a:pos x="548" y="1"/>
                  </a:cxn>
                  <a:cxn ang="0">
                    <a:pos x="577" y="1"/>
                  </a:cxn>
                  <a:cxn ang="0">
                    <a:pos x="620" y="18"/>
                  </a:cxn>
                  <a:cxn ang="0">
                    <a:pos x="662" y="57"/>
                  </a:cxn>
                  <a:cxn ang="0">
                    <a:pos x="704" y="113"/>
                  </a:cxn>
                  <a:cxn ang="0">
                    <a:pos x="743" y="190"/>
                  </a:cxn>
                  <a:cxn ang="0">
                    <a:pos x="782" y="285"/>
                  </a:cxn>
                  <a:cxn ang="0">
                    <a:pos x="819" y="398"/>
                  </a:cxn>
                  <a:cxn ang="0">
                    <a:pos x="878" y="621"/>
                  </a:cxn>
                  <a:cxn ang="0">
                    <a:pos x="942" y="945"/>
                  </a:cxn>
                  <a:cxn ang="0">
                    <a:pos x="998" y="1324"/>
                  </a:cxn>
                  <a:cxn ang="0">
                    <a:pos x="1044" y="1752"/>
                  </a:cxn>
                  <a:cxn ang="0">
                    <a:pos x="1081" y="2223"/>
                  </a:cxn>
                  <a:cxn ang="0">
                    <a:pos x="1108" y="2730"/>
                  </a:cxn>
                  <a:cxn ang="0">
                    <a:pos x="1123" y="3268"/>
                  </a:cxn>
                  <a:cxn ang="0">
                    <a:pos x="1125" y="3641"/>
                  </a:cxn>
                </a:cxnLst>
                <a:rect l="0" t="0" r="r" b="b"/>
                <a:pathLst>
                  <a:path w="1125" h="7280">
                    <a:moveTo>
                      <a:pt x="1125" y="3641"/>
                    </a:moveTo>
                    <a:lnTo>
                      <a:pt x="1125" y="3641"/>
                    </a:lnTo>
                    <a:lnTo>
                      <a:pt x="1125" y="3827"/>
                    </a:lnTo>
                    <a:lnTo>
                      <a:pt x="1123" y="4012"/>
                    </a:lnTo>
                    <a:lnTo>
                      <a:pt x="1120" y="4194"/>
                    </a:lnTo>
                    <a:lnTo>
                      <a:pt x="1115" y="4374"/>
                    </a:lnTo>
                    <a:lnTo>
                      <a:pt x="1108" y="4550"/>
                    </a:lnTo>
                    <a:lnTo>
                      <a:pt x="1101" y="4723"/>
                    </a:lnTo>
                    <a:lnTo>
                      <a:pt x="1092" y="4892"/>
                    </a:lnTo>
                    <a:lnTo>
                      <a:pt x="1081" y="5057"/>
                    </a:lnTo>
                    <a:lnTo>
                      <a:pt x="1071" y="5218"/>
                    </a:lnTo>
                    <a:lnTo>
                      <a:pt x="1058" y="5375"/>
                    </a:lnTo>
                    <a:lnTo>
                      <a:pt x="1044" y="5528"/>
                    </a:lnTo>
                    <a:lnTo>
                      <a:pt x="1030" y="5676"/>
                    </a:lnTo>
                    <a:lnTo>
                      <a:pt x="1014" y="5819"/>
                    </a:lnTo>
                    <a:lnTo>
                      <a:pt x="998" y="5956"/>
                    </a:lnTo>
                    <a:lnTo>
                      <a:pt x="979" y="6088"/>
                    </a:lnTo>
                    <a:lnTo>
                      <a:pt x="960" y="6214"/>
                    </a:lnTo>
                    <a:lnTo>
                      <a:pt x="942" y="6335"/>
                    </a:lnTo>
                    <a:lnTo>
                      <a:pt x="921" y="6449"/>
                    </a:lnTo>
                    <a:lnTo>
                      <a:pt x="900" y="6557"/>
                    </a:lnTo>
                    <a:lnTo>
                      <a:pt x="878" y="6659"/>
                    </a:lnTo>
                    <a:lnTo>
                      <a:pt x="855" y="6753"/>
                    </a:lnTo>
                    <a:lnTo>
                      <a:pt x="832" y="6841"/>
                    </a:lnTo>
                    <a:lnTo>
                      <a:pt x="819" y="6882"/>
                    </a:lnTo>
                    <a:lnTo>
                      <a:pt x="807" y="6921"/>
                    </a:lnTo>
                    <a:lnTo>
                      <a:pt x="794" y="6959"/>
                    </a:lnTo>
                    <a:lnTo>
                      <a:pt x="782" y="6995"/>
                    </a:lnTo>
                    <a:lnTo>
                      <a:pt x="769" y="7028"/>
                    </a:lnTo>
                    <a:lnTo>
                      <a:pt x="756" y="7060"/>
                    </a:lnTo>
                    <a:lnTo>
                      <a:pt x="743" y="7090"/>
                    </a:lnTo>
                    <a:lnTo>
                      <a:pt x="731" y="7117"/>
                    </a:lnTo>
                    <a:lnTo>
                      <a:pt x="717" y="7142"/>
                    </a:lnTo>
                    <a:lnTo>
                      <a:pt x="704" y="7166"/>
                    </a:lnTo>
                    <a:lnTo>
                      <a:pt x="690" y="7187"/>
                    </a:lnTo>
                    <a:lnTo>
                      <a:pt x="676" y="7207"/>
                    </a:lnTo>
                    <a:lnTo>
                      <a:pt x="662" y="7223"/>
                    </a:lnTo>
                    <a:lnTo>
                      <a:pt x="648" y="7238"/>
                    </a:lnTo>
                    <a:lnTo>
                      <a:pt x="634" y="7251"/>
                    </a:lnTo>
                    <a:lnTo>
                      <a:pt x="620" y="7262"/>
                    </a:lnTo>
                    <a:lnTo>
                      <a:pt x="606" y="7270"/>
                    </a:lnTo>
                    <a:lnTo>
                      <a:pt x="592" y="7276"/>
                    </a:lnTo>
                    <a:lnTo>
                      <a:pt x="577" y="7279"/>
                    </a:lnTo>
                    <a:lnTo>
                      <a:pt x="563" y="7280"/>
                    </a:lnTo>
                    <a:lnTo>
                      <a:pt x="563" y="7280"/>
                    </a:lnTo>
                    <a:lnTo>
                      <a:pt x="548" y="7279"/>
                    </a:lnTo>
                    <a:lnTo>
                      <a:pt x="534" y="7276"/>
                    </a:lnTo>
                    <a:lnTo>
                      <a:pt x="519" y="7270"/>
                    </a:lnTo>
                    <a:lnTo>
                      <a:pt x="505" y="7262"/>
                    </a:lnTo>
                    <a:lnTo>
                      <a:pt x="491" y="7251"/>
                    </a:lnTo>
                    <a:lnTo>
                      <a:pt x="477" y="7238"/>
                    </a:lnTo>
                    <a:lnTo>
                      <a:pt x="463" y="7223"/>
                    </a:lnTo>
                    <a:lnTo>
                      <a:pt x="450" y="7207"/>
                    </a:lnTo>
                    <a:lnTo>
                      <a:pt x="436" y="7187"/>
                    </a:lnTo>
                    <a:lnTo>
                      <a:pt x="422" y="7166"/>
                    </a:lnTo>
                    <a:lnTo>
                      <a:pt x="409" y="7142"/>
                    </a:lnTo>
                    <a:lnTo>
                      <a:pt x="395" y="7117"/>
                    </a:lnTo>
                    <a:lnTo>
                      <a:pt x="382" y="7090"/>
                    </a:lnTo>
                    <a:lnTo>
                      <a:pt x="369" y="7060"/>
                    </a:lnTo>
                    <a:lnTo>
                      <a:pt x="357" y="7028"/>
                    </a:lnTo>
                    <a:lnTo>
                      <a:pt x="344" y="6995"/>
                    </a:lnTo>
                    <a:lnTo>
                      <a:pt x="331" y="6959"/>
                    </a:lnTo>
                    <a:lnTo>
                      <a:pt x="318" y="6921"/>
                    </a:lnTo>
                    <a:lnTo>
                      <a:pt x="307" y="6882"/>
                    </a:lnTo>
                    <a:lnTo>
                      <a:pt x="294" y="6841"/>
                    </a:lnTo>
                    <a:lnTo>
                      <a:pt x="271" y="6753"/>
                    </a:lnTo>
                    <a:lnTo>
                      <a:pt x="247" y="6659"/>
                    </a:lnTo>
                    <a:lnTo>
                      <a:pt x="225" y="6557"/>
                    </a:lnTo>
                    <a:lnTo>
                      <a:pt x="205" y="6449"/>
                    </a:lnTo>
                    <a:lnTo>
                      <a:pt x="185" y="6335"/>
                    </a:lnTo>
                    <a:lnTo>
                      <a:pt x="165" y="6214"/>
                    </a:lnTo>
                    <a:lnTo>
                      <a:pt x="146" y="6088"/>
                    </a:lnTo>
                    <a:lnTo>
                      <a:pt x="128" y="5956"/>
                    </a:lnTo>
                    <a:lnTo>
                      <a:pt x="112" y="5819"/>
                    </a:lnTo>
                    <a:lnTo>
                      <a:pt x="95" y="5676"/>
                    </a:lnTo>
                    <a:lnTo>
                      <a:pt x="81" y="5528"/>
                    </a:lnTo>
                    <a:lnTo>
                      <a:pt x="68" y="5375"/>
                    </a:lnTo>
                    <a:lnTo>
                      <a:pt x="55" y="5218"/>
                    </a:lnTo>
                    <a:lnTo>
                      <a:pt x="44" y="5057"/>
                    </a:lnTo>
                    <a:lnTo>
                      <a:pt x="34" y="4892"/>
                    </a:lnTo>
                    <a:lnTo>
                      <a:pt x="25" y="4723"/>
                    </a:lnTo>
                    <a:lnTo>
                      <a:pt x="18" y="4550"/>
                    </a:lnTo>
                    <a:lnTo>
                      <a:pt x="11" y="4374"/>
                    </a:lnTo>
                    <a:lnTo>
                      <a:pt x="6" y="4194"/>
                    </a:lnTo>
                    <a:lnTo>
                      <a:pt x="2" y="4012"/>
                    </a:lnTo>
                    <a:lnTo>
                      <a:pt x="0" y="3827"/>
                    </a:lnTo>
                    <a:lnTo>
                      <a:pt x="0" y="3641"/>
                    </a:lnTo>
                    <a:lnTo>
                      <a:pt x="0" y="3641"/>
                    </a:lnTo>
                    <a:lnTo>
                      <a:pt x="0" y="3452"/>
                    </a:lnTo>
                    <a:lnTo>
                      <a:pt x="2" y="3268"/>
                    </a:lnTo>
                    <a:lnTo>
                      <a:pt x="6" y="3086"/>
                    </a:lnTo>
                    <a:lnTo>
                      <a:pt x="11" y="2907"/>
                    </a:lnTo>
                    <a:lnTo>
                      <a:pt x="18" y="2730"/>
                    </a:lnTo>
                    <a:lnTo>
                      <a:pt x="25" y="2557"/>
                    </a:lnTo>
                    <a:lnTo>
                      <a:pt x="34" y="2388"/>
                    </a:lnTo>
                    <a:lnTo>
                      <a:pt x="44" y="2223"/>
                    </a:lnTo>
                    <a:lnTo>
                      <a:pt x="55" y="2062"/>
                    </a:lnTo>
                    <a:lnTo>
                      <a:pt x="68" y="1905"/>
                    </a:lnTo>
                    <a:lnTo>
                      <a:pt x="81" y="1752"/>
                    </a:lnTo>
                    <a:lnTo>
                      <a:pt x="95" y="1604"/>
                    </a:lnTo>
                    <a:lnTo>
                      <a:pt x="112" y="1461"/>
                    </a:lnTo>
                    <a:lnTo>
                      <a:pt x="128" y="1324"/>
                    </a:lnTo>
                    <a:lnTo>
                      <a:pt x="146" y="1192"/>
                    </a:lnTo>
                    <a:lnTo>
                      <a:pt x="165" y="1065"/>
                    </a:lnTo>
                    <a:lnTo>
                      <a:pt x="185" y="945"/>
                    </a:lnTo>
                    <a:lnTo>
                      <a:pt x="205" y="831"/>
                    </a:lnTo>
                    <a:lnTo>
                      <a:pt x="225" y="723"/>
                    </a:lnTo>
                    <a:lnTo>
                      <a:pt x="247" y="621"/>
                    </a:lnTo>
                    <a:lnTo>
                      <a:pt x="271" y="527"/>
                    </a:lnTo>
                    <a:lnTo>
                      <a:pt x="294" y="439"/>
                    </a:lnTo>
                    <a:lnTo>
                      <a:pt x="307" y="398"/>
                    </a:lnTo>
                    <a:lnTo>
                      <a:pt x="318" y="358"/>
                    </a:lnTo>
                    <a:lnTo>
                      <a:pt x="331" y="321"/>
                    </a:lnTo>
                    <a:lnTo>
                      <a:pt x="344" y="285"/>
                    </a:lnTo>
                    <a:lnTo>
                      <a:pt x="357" y="252"/>
                    </a:lnTo>
                    <a:lnTo>
                      <a:pt x="369" y="220"/>
                    </a:lnTo>
                    <a:lnTo>
                      <a:pt x="382" y="190"/>
                    </a:lnTo>
                    <a:lnTo>
                      <a:pt x="395" y="163"/>
                    </a:lnTo>
                    <a:lnTo>
                      <a:pt x="409" y="138"/>
                    </a:lnTo>
                    <a:lnTo>
                      <a:pt x="422" y="113"/>
                    </a:lnTo>
                    <a:lnTo>
                      <a:pt x="436" y="93"/>
                    </a:lnTo>
                    <a:lnTo>
                      <a:pt x="450" y="73"/>
                    </a:lnTo>
                    <a:lnTo>
                      <a:pt x="463" y="57"/>
                    </a:lnTo>
                    <a:lnTo>
                      <a:pt x="477" y="42"/>
                    </a:lnTo>
                    <a:lnTo>
                      <a:pt x="491" y="29"/>
                    </a:lnTo>
                    <a:lnTo>
                      <a:pt x="505" y="18"/>
                    </a:lnTo>
                    <a:lnTo>
                      <a:pt x="519" y="10"/>
                    </a:lnTo>
                    <a:lnTo>
                      <a:pt x="534" y="4"/>
                    </a:lnTo>
                    <a:lnTo>
                      <a:pt x="548" y="1"/>
                    </a:lnTo>
                    <a:lnTo>
                      <a:pt x="563" y="0"/>
                    </a:lnTo>
                    <a:lnTo>
                      <a:pt x="563" y="0"/>
                    </a:lnTo>
                    <a:lnTo>
                      <a:pt x="577" y="1"/>
                    </a:lnTo>
                    <a:lnTo>
                      <a:pt x="592" y="4"/>
                    </a:lnTo>
                    <a:lnTo>
                      <a:pt x="606" y="10"/>
                    </a:lnTo>
                    <a:lnTo>
                      <a:pt x="620" y="18"/>
                    </a:lnTo>
                    <a:lnTo>
                      <a:pt x="634" y="29"/>
                    </a:lnTo>
                    <a:lnTo>
                      <a:pt x="648" y="42"/>
                    </a:lnTo>
                    <a:lnTo>
                      <a:pt x="662" y="57"/>
                    </a:lnTo>
                    <a:lnTo>
                      <a:pt x="676" y="73"/>
                    </a:lnTo>
                    <a:lnTo>
                      <a:pt x="690" y="93"/>
                    </a:lnTo>
                    <a:lnTo>
                      <a:pt x="704" y="113"/>
                    </a:lnTo>
                    <a:lnTo>
                      <a:pt x="717" y="138"/>
                    </a:lnTo>
                    <a:lnTo>
                      <a:pt x="731" y="163"/>
                    </a:lnTo>
                    <a:lnTo>
                      <a:pt x="743" y="190"/>
                    </a:lnTo>
                    <a:lnTo>
                      <a:pt x="756" y="220"/>
                    </a:lnTo>
                    <a:lnTo>
                      <a:pt x="769" y="252"/>
                    </a:lnTo>
                    <a:lnTo>
                      <a:pt x="782" y="285"/>
                    </a:lnTo>
                    <a:lnTo>
                      <a:pt x="794" y="321"/>
                    </a:lnTo>
                    <a:lnTo>
                      <a:pt x="807" y="358"/>
                    </a:lnTo>
                    <a:lnTo>
                      <a:pt x="819" y="398"/>
                    </a:lnTo>
                    <a:lnTo>
                      <a:pt x="832" y="439"/>
                    </a:lnTo>
                    <a:lnTo>
                      <a:pt x="855" y="527"/>
                    </a:lnTo>
                    <a:lnTo>
                      <a:pt x="878" y="621"/>
                    </a:lnTo>
                    <a:lnTo>
                      <a:pt x="900" y="723"/>
                    </a:lnTo>
                    <a:lnTo>
                      <a:pt x="921" y="831"/>
                    </a:lnTo>
                    <a:lnTo>
                      <a:pt x="942" y="945"/>
                    </a:lnTo>
                    <a:lnTo>
                      <a:pt x="960" y="1065"/>
                    </a:lnTo>
                    <a:lnTo>
                      <a:pt x="979" y="1192"/>
                    </a:lnTo>
                    <a:lnTo>
                      <a:pt x="998" y="1324"/>
                    </a:lnTo>
                    <a:lnTo>
                      <a:pt x="1014" y="1461"/>
                    </a:lnTo>
                    <a:lnTo>
                      <a:pt x="1030" y="1604"/>
                    </a:lnTo>
                    <a:lnTo>
                      <a:pt x="1044" y="1752"/>
                    </a:lnTo>
                    <a:lnTo>
                      <a:pt x="1058" y="1905"/>
                    </a:lnTo>
                    <a:lnTo>
                      <a:pt x="1071" y="2062"/>
                    </a:lnTo>
                    <a:lnTo>
                      <a:pt x="1081" y="2223"/>
                    </a:lnTo>
                    <a:lnTo>
                      <a:pt x="1092" y="2388"/>
                    </a:lnTo>
                    <a:lnTo>
                      <a:pt x="1101" y="2557"/>
                    </a:lnTo>
                    <a:lnTo>
                      <a:pt x="1108" y="2730"/>
                    </a:lnTo>
                    <a:lnTo>
                      <a:pt x="1115" y="2907"/>
                    </a:lnTo>
                    <a:lnTo>
                      <a:pt x="1120" y="3086"/>
                    </a:lnTo>
                    <a:lnTo>
                      <a:pt x="1123" y="3268"/>
                    </a:lnTo>
                    <a:lnTo>
                      <a:pt x="1125" y="3452"/>
                    </a:lnTo>
                    <a:lnTo>
                      <a:pt x="1125" y="3641"/>
                    </a:lnTo>
                    <a:lnTo>
                      <a:pt x="1125" y="3641"/>
                    </a:lnTo>
                    <a:close/>
                  </a:path>
                </a:pathLst>
              </a:custGeom>
              <a:gradFill flip="none" rotWithShape="1">
                <a:gsLst>
                  <a:gs pos="86000">
                    <a:schemeClr val="bg1">
                      <a:lumMod val="50000"/>
                    </a:schemeClr>
                  </a:gs>
                  <a:gs pos="10000">
                    <a:schemeClr val="bg1">
                      <a:lumMod val="65000"/>
                    </a:schemeClr>
                  </a:gs>
                  <a:gs pos="59000">
                    <a:schemeClr val="bg1">
                      <a:lumMod val="85000"/>
                    </a:schemeClr>
                  </a:gs>
                </a:gsLst>
                <a:lin ang="5400000" scaled="0"/>
                <a:tileRect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4" name="Group 26">
                <a:extLst>
                  <a:ext uri="{FF2B5EF4-FFF2-40B4-BE49-F238E27FC236}">
                    <a16:creationId xmlns:a16="http://schemas.microsoft.com/office/drawing/2014/main" id="{E80247B8-DC54-0247-A4A2-7066FD8C1F74}"/>
                  </a:ext>
                </a:extLst>
              </p:cNvPr>
              <p:cNvGrpSpPr/>
              <p:nvPr/>
            </p:nvGrpSpPr>
            <p:grpSpPr>
              <a:xfrm>
                <a:off x="7829236" y="2818131"/>
                <a:ext cx="360681" cy="469900"/>
                <a:chOff x="8804275" y="2665413"/>
                <a:chExt cx="450850" cy="587375"/>
              </a:xfrm>
            </p:grpSpPr>
            <p:sp>
              <p:nvSpPr>
                <p:cNvPr id="23" name="Freeform 12">
                  <a:extLst>
                    <a:ext uri="{FF2B5EF4-FFF2-40B4-BE49-F238E27FC236}">
                      <a16:creationId xmlns:a16="http://schemas.microsoft.com/office/drawing/2014/main" id="{414BA82F-2AD0-6B42-AA47-A27B40D31A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04275" y="2665413"/>
                  <a:ext cx="450850" cy="587375"/>
                </a:xfrm>
                <a:custGeom>
                  <a:avLst/>
                  <a:gdLst/>
                  <a:ahLst/>
                  <a:cxnLst>
                    <a:cxn ang="0">
                      <a:pos x="569" y="361"/>
                    </a:cxn>
                    <a:cxn ang="0">
                      <a:pos x="569" y="346"/>
                    </a:cxn>
                    <a:cxn ang="0">
                      <a:pos x="567" y="327"/>
                    </a:cxn>
                    <a:cxn ang="0">
                      <a:pos x="565" y="309"/>
                    </a:cxn>
                    <a:cxn ang="0">
                      <a:pos x="563" y="295"/>
                    </a:cxn>
                    <a:cxn ang="0">
                      <a:pos x="563" y="293"/>
                    </a:cxn>
                    <a:cxn ang="0">
                      <a:pos x="529" y="177"/>
                    </a:cxn>
                    <a:cxn ang="0">
                      <a:pos x="526" y="169"/>
                    </a:cxn>
                    <a:cxn ang="0">
                      <a:pos x="513" y="144"/>
                    </a:cxn>
                    <a:cxn ang="0">
                      <a:pos x="502" y="123"/>
                    </a:cxn>
                    <a:cxn ang="0">
                      <a:pos x="483" y="96"/>
                    </a:cxn>
                    <a:cxn ang="0">
                      <a:pos x="477" y="89"/>
                    </a:cxn>
                    <a:cxn ang="0">
                      <a:pos x="473" y="84"/>
                    </a:cxn>
                    <a:cxn ang="0">
                      <a:pos x="435" y="50"/>
                    </a:cxn>
                    <a:cxn ang="0">
                      <a:pos x="431" y="46"/>
                    </a:cxn>
                    <a:cxn ang="0">
                      <a:pos x="420" y="40"/>
                    </a:cxn>
                    <a:cxn ang="0">
                      <a:pos x="387" y="25"/>
                    </a:cxn>
                    <a:cxn ang="0">
                      <a:pos x="354" y="15"/>
                    </a:cxn>
                    <a:cxn ang="0">
                      <a:pos x="316" y="11"/>
                    </a:cxn>
                    <a:cxn ang="0">
                      <a:pos x="240" y="10"/>
                    </a:cxn>
                    <a:cxn ang="0">
                      <a:pos x="51" y="2"/>
                    </a:cxn>
                    <a:cxn ang="0">
                      <a:pos x="96" y="736"/>
                    </a:cxn>
                    <a:cxn ang="0">
                      <a:pos x="193" y="731"/>
                    </a:cxn>
                    <a:cxn ang="0">
                      <a:pos x="193" y="731"/>
                    </a:cxn>
                    <a:cxn ang="0">
                      <a:pos x="209" y="731"/>
                    </a:cxn>
                    <a:cxn ang="0">
                      <a:pos x="248" y="729"/>
                    </a:cxn>
                    <a:cxn ang="0">
                      <a:pos x="255" y="729"/>
                    </a:cxn>
                    <a:cxn ang="0">
                      <a:pos x="258" y="729"/>
                    </a:cxn>
                    <a:cxn ang="0">
                      <a:pos x="307" y="728"/>
                    </a:cxn>
                    <a:cxn ang="0">
                      <a:pos x="315" y="728"/>
                    </a:cxn>
                    <a:cxn ang="0">
                      <a:pos x="366" y="722"/>
                    </a:cxn>
                    <a:cxn ang="0">
                      <a:pos x="380" y="718"/>
                    </a:cxn>
                    <a:cxn ang="0">
                      <a:pos x="403" y="709"/>
                    </a:cxn>
                    <a:cxn ang="0">
                      <a:pos x="421" y="699"/>
                    </a:cxn>
                    <a:cxn ang="0">
                      <a:pos x="449" y="678"/>
                    </a:cxn>
                    <a:cxn ang="0">
                      <a:pos x="473" y="656"/>
                    </a:cxn>
                    <a:cxn ang="0">
                      <a:pos x="506" y="609"/>
                    </a:cxn>
                    <a:cxn ang="0">
                      <a:pos x="514" y="594"/>
                    </a:cxn>
                    <a:cxn ang="0">
                      <a:pos x="521" y="580"/>
                    </a:cxn>
                    <a:cxn ang="0">
                      <a:pos x="528" y="565"/>
                    </a:cxn>
                    <a:cxn ang="0">
                      <a:pos x="534" y="550"/>
                    </a:cxn>
                    <a:cxn ang="0">
                      <a:pos x="542" y="529"/>
                    </a:cxn>
                    <a:cxn ang="0">
                      <a:pos x="548" y="509"/>
                    </a:cxn>
                    <a:cxn ang="0">
                      <a:pos x="549" y="506"/>
                    </a:cxn>
                    <a:cxn ang="0">
                      <a:pos x="563" y="443"/>
                    </a:cxn>
                    <a:cxn ang="0">
                      <a:pos x="564" y="435"/>
                    </a:cxn>
                    <a:cxn ang="0">
                      <a:pos x="565" y="425"/>
                    </a:cxn>
                    <a:cxn ang="0">
                      <a:pos x="569" y="399"/>
                    </a:cxn>
                    <a:cxn ang="0">
                      <a:pos x="569" y="375"/>
                    </a:cxn>
                    <a:cxn ang="0">
                      <a:pos x="569" y="361"/>
                    </a:cxn>
                  </a:cxnLst>
                  <a:rect l="0" t="0" r="r" b="b"/>
                  <a:pathLst>
                    <a:path w="569" h="739">
                      <a:moveTo>
                        <a:pt x="569" y="361"/>
                      </a:moveTo>
                      <a:lnTo>
                        <a:pt x="569" y="361"/>
                      </a:lnTo>
                      <a:lnTo>
                        <a:pt x="569" y="361"/>
                      </a:lnTo>
                      <a:lnTo>
                        <a:pt x="569" y="361"/>
                      </a:lnTo>
                      <a:lnTo>
                        <a:pt x="569" y="347"/>
                      </a:lnTo>
                      <a:lnTo>
                        <a:pt x="569" y="347"/>
                      </a:lnTo>
                      <a:lnTo>
                        <a:pt x="569" y="346"/>
                      </a:lnTo>
                      <a:lnTo>
                        <a:pt x="569" y="346"/>
                      </a:lnTo>
                      <a:lnTo>
                        <a:pt x="568" y="333"/>
                      </a:lnTo>
                      <a:lnTo>
                        <a:pt x="568" y="333"/>
                      </a:lnTo>
                      <a:lnTo>
                        <a:pt x="567" y="327"/>
                      </a:lnTo>
                      <a:lnTo>
                        <a:pt x="567" y="327"/>
                      </a:lnTo>
                      <a:lnTo>
                        <a:pt x="567" y="318"/>
                      </a:lnTo>
                      <a:lnTo>
                        <a:pt x="567" y="318"/>
                      </a:lnTo>
                      <a:lnTo>
                        <a:pt x="565" y="309"/>
                      </a:lnTo>
                      <a:lnTo>
                        <a:pt x="565" y="309"/>
                      </a:lnTo>
                      <a:lnTo>
                        <a:pt x="564" y="305"/>
                      </a:lnTo>
                      <a:lnTo>
                        <a:pt x="564" y="305"/>
                      </a:lnTo>
                      <a:lnTo>
                        <a:pt x="563" y="295"/>
                      </a:lnTo>
                      <a:lnTo>
                        <a:pt x="563" y="295"/>
                      </a:lnTo>
                      <a:lnTo>
                        <a:pt x="563" y="293"/>
                      </a:lnTo>
                      <a:lnTo>
                        <a:pt x="563" y="293"/>
                      </a:lnTo>
                      <a:lnTo>
                        <a:pt x="563" y="293"/>
                      </a:lnTo>
                      <a:lnTo>
                        <a:pt x="563" y="293"/>
                      </a:lnTo>
                      <a:lnTo>
                        <a:pt x="559" y="269"/>
                      </a:lnTo>
                      <a:lnTo>
                        <a:pt x="552" y="240"/>
                      </a:lnTo>
                      <a:lnTo>
                        <a:pt x="542" y="210"/>
                      </a:lnTo>
                      <a:lnTo>
                        <a:pt x="529" y="177"/>
                      </a:lnTo>
                      <a:lnTo>
                        <a:pt x="529" y="177"/>
                      </a:lnTo>
                      <a:lnTo>
                        <a:pt x="528" y="174"/>
                      </a:lnTo>
                      <a:lnTo>
                        <a:pt x="528" y="174"/>
                      </a:lnTo>
                      <a:lnTo>
                        <a:pt x="526" y="169"/>
                      </a:lnTo>
                      <a:lnTo>
                        <a:pt x="526" y="169"/>
                      </a:lnTo>
                      <a:lnTo>
                        <a:pt x="525" y="166"/>
                      </a:lnTo>
                      <a:lnTo>
                        <a:pt x="525" y="166"/>
                      </a:lnTo>
                      <a:lnTo>
                        <a:pt x="513" y="144"/>
                      </a:lnTo>
                      <a:lnTo>
                        <a:pt x="503" y="125"/>
                      </a:lnTo>
                      <a:lnTo>
                        <a:pt x="503" y="125"/>
                      </a:lnTo>
                      <a:lnTo>
                        <a:pt x="502" y="123"/>
                      </a:lnTo>
                      <a:lnTo>
                        <a:pt x="502" y="123"/>
                      </a:lnTo>
                      <a:lnTo>
                        <a:pt x="496" y="115"/>
                      </a:lnTo>
                      <a:lnTo>
                        <a:pt x="496" y="115"/>
                      </a:lnTo>
                      <a:lnTo>
                        <a:pt x="483" y="96"/>
                      </a:lnTo>
                      <a:lnTo>
                        <a:pt x="483" y="96"/>
                      </a:lnTo>
                      <a:lnTo>
                        <a:pt x="480" y="93"/>
                      </a:lnTo>
                      <a:lnTo>
                        <a:pt x="480" y="93"/>
                      </a:lnTo>
                      <a:lnTo>
                        <a:pt x="477" y="89"/>
                      </a:lnTo>
                      <a:lnTo>
                        <a:pt x="477" y="89"/>
                      </a:lnTo>
                      <a:lnTo>
                        <a:pt x="475" y="87"/>
                      </a:lnTo>
                      <a:lnTo>
                        <a:pt x="475" y="87"/>
                      </a:lnTo>
                      <a:lnTo>
                        <a:pt x="473" y="84"/>
                      </a:lnTo>
                      <a:lnTo>
                        <a:pt x="473" y="84"/>
                      </a:lnTo>
                      <a:lnTo>
                        <a:pt x="467" y="77"/>
                      </a:lnTo>
                      <a:lnTo>
                        <a:pt x="467" y="77"/>
                      </a:lnTo>
                      <a:lnTo>
                        <a:pt x="451" y="61"/>
                      </a:lnTo>
                      <a:lnTo>
                        <a:pt x="435" y="50"/>
                      </a:lnTo>
                      <a:lnTo>
                        <a:pt x="435" y="50"/>
                      </a:lnTo>
                      <a:lnTo>
                        <a:pt x="434" y="48"/>
                      </a:lnTo>
                      <a:lnTo>
                        <a:pt x="434" y="48"/>
                      </a:lnTo>
                      <a:lnTo>
                        <a:pt x="431" y="46"/>
                      </a:lnTo>
                      <a:lnTo>
                        <a:pt x="431" y="46"/>
                      </a:lnTo>
                      <a:lnTo>
                        <a:pt x="426" y="44"/>
                      </a:lnTo>
                      <a:lnTo>
                        <a:pt x="426" y="44"/>
                      </a:lnTo>
                      <a:lnTo>
                        <a:pt x="420" y="40"/>
                      </a:lnTo>
                      <a:lnTo>
                        <a:pt x="420" y="40"/>
                      </a:lnTo>
                      <a:lnTo>
                        <a:pt x="404" y="32"/>
                      </a:lnTo>
                      <a:lnTo>
                        <a:pt x="387" y="25"/>
                      </a:lnTo>
                      <a:lnTo>
                        <a:pt x="387" y="25"/>
                      </a:lnTo>
                      <a:lnTo>
                        <a:pt x="370" y="18"/>
                      </a:lnTo>
                      <a:lnTo>
                        <a:pt x="370" y="18"/>
                      </a:lnTo>
                      <a:lnTo>
                        <a:pt x="362" y="16"/>
                      </a:lnTo>
                      <a:lnTo>
                        <a:pt x="354" y="15"/>
                      </a:lnTo>
                      <a:lnTo>
                        <a:pt x="337" y="12"/>
                      </a:lnTo>
                      <a:lnTo>
                        <a:pt x="337" y="12"/>
                      </a:lnTo>
                      <a:lnTo>
                        <a:pt x="316" y="11"/>
                      </a:lnTo>
                      <a:lnTo>
                        <a:pt x="316" y="11"/>
                      </a:lnTo>
                      <a:lnTo>
                        <a:pt x="315" y="11"/>
                      </a:lnTo>
                      <a:lnTo>
                        <a:pt x="315" y="11"/>
                      </a:lnTo>
                      <a:lnTo>
                        <a:pt x="240" y="10"/>
                      </a:lnTo>
                      <a:lnTo>
                        <a:pt x="240" y="10"/>
                      </a:lnTo>
                      <a:lnTo>
                        <a:pt x="207" y="9"/>
                      </a:lnTo>
                      <a:lnTo>
                        <a:pt x="207" y="9"/>
                      </a:lnTo>
                      <a:lnTo>
                        <a:pt x="51" y="2"/>
                      </a:lnTo>
                      <a:lnTo>
                        <a:pt x="51" y="2"/>
                      </a:lnTo>
                      <a:lnTo>
                        <a:pt x="0" y="0"/>
                      </a:lnTo>
                      <a:lnTo>
                        <a:pt x="0" y="739"/>
                      </a:lnTo>
                      <a:lnTo>
                        <a:pt x="0" y="739"/>
                      </a:lnTo>
                      <a:lnTo>
                        <a:pt x="96" y="736"/>
                      </a:lnTo>
                      <a:lnTo>
                        <a:pt x="96" y="736"/>
                      </a:lnTo>
                      <a:lnTo>
                        <a:pt x="193" y="731"/>
                      </a:lnTo>
                      <a:lnTo>
                        <a:pt x="193" y="731"/>
                      </a:lnTo>
                      <a:lnTo>
                        <a:pt x="193" y="731"/>
                      </a:lnTo>
                      <a:lnTo>
                        <a:pt x="193" y="731"/>
                      </a:lnTo>
                      <a:lnTo>
                        <a:pt x="193" y="731"/>
                      </a:lnTo>
                      <a:lnTo>
                        <a:pt x="193" y="731"/>
                      </a:lnTo>
                      <a:lnTo>
                        <a:pt x="193" y="731"/>
                      </a:lnTo>
                      <a:lnTo>
                        <a:pt x="193" y="731"/>
                      </a:lnTo>
                      <a:lnTo>
                        <a:pt x="193" y="731"/>
                      </a:lnTo>
                      <a:lnTo>
                        <a:pt x="209" y="731"/>
                      </a:lnTo>
                      <a:lnTo>
                        <a:pt x="209" y="731"/>
                      </a:lnTo>
                      <a:lnTo>
                        <a:pt x="209" y="731"/>
                      </a:lnTo>
                      <a:lnTo>
                        <a:pt x="209" y="731"/>
                      </a:lnTo>
                      <a:lnTo>
                        <a:pt x="248" y="729"/>
                      </a:lnTo>
                      <a:lnTo>
                        <a:pt x="248" y="729"/>
                      </a:lnTo>
                      <a:lnTo>
                        <a:pt x="252" y="729"/>
                      </a:lnTo>
                      <a:lnTo>
                        <a:pt x="252" y="729"/>
                      </a:lnTo>
                      <a:lnTo>
                        <a:pt x="255" y="729"/>
                      </a:lnTo>
                      <a:lnTo>
                        <a:pt x="255" y="729"/>
                      </a:lnTo>
                      <a:lnTo>
                        <a:pt x="255" y="729"/>
                      </a:lnTo>
                      <a:lnTo>
                        <a:pt x="255" y="729"/>
                      </a:lnTo>
                      <a:lnTo>
                        <a:pt x="258" y="729"/>
                      </a:lnTo>
                      <a:lnTo>
                        <a:pt x="258" y="729"/>
                      </a:lnTo>
                      <a:lnTo>
                        <a:pt x="315" y="728"/>
                      </a:lnTo>
                      <a:lnTo>
                        <a:pt x="315" y="728"/>
                      </a:lnTo>
                      <a:lnTo>
                        <a:pt x="307" y="728"/>
                      </a:lnTo>
                      <a:lnTo>
                        <a:pt x="307" y="728"/>
                      </a:lnTo>
                      <a:lnTo>
                        <a:pt x="315" y="728"/>
                      </a:lnTo>
                      <a:lnTo>
                        <a:pt x="315" y="728"/>
                      </a:lnTo>
                      <a:lnTo>
                        <a:pt x="315" y="728"/>
                      </a:lnTo>
                      <a:lnTo>
                        <a:pt x="315" y="728"/>
                      </a:lnTo>
                      <a:lnTo>
                        <a:pt x="332" y="726"/>
                      </a:lnTo>
                      <a:lnTo>
                        <a:pt x="355" y="724"/>
                      </a:lnTo>
                      <a:lnTo>
                        <a:pt x="355" y="724"/>
                      </a:lnTo>
                      <a:lnTo>
                        <a:pt x="366" y="722"/>
                      </a:lnTo>
                      <a:lnTo>
                        <a:pt x="376" y="720"/>
                      </a:lnTo>
                      <a:lnTo>
                        <a:pt x="376" y="720"/>
                      </a:lnTo>
                      <a:lnTo>
                        <a:pt x="380" y="718"/>
                      </a:lnTo>
                      <a:lnTo>
                        <a:pt x="380" y="718"/>
                      </a:lnTo>
                      <a:lnTo>
                        <a:pt x="382" y="717"/>
                      </a:lnTo>
                      <a:lnTo>
                        <a:pt x="382" y="717"/>
                      </a:lnTo>
                      <a:lnTo>
                        <a:pt x="394" y="713"/>
                      </a:lnTo>
                      <a:lnTo>
                        <a:pt x="403" y="709"/>
                      </a:lnTo>
                      <a:lnTo>
                        <a:pt x="403" y="709"/>
                      </a:lnTo>
                      <a:lnTo>
                        <a:pt x="408" y="707"/>
                      </a:lnTo>
                      <a:lnTo>
                        <a:pt x="408" y="707"/>
                      </a:lnTo>
                      <a:lnTo>
                        <a:pt x="421" y="699"/>
                      </a:lnTo>
                      <a:lnTo>
                        <a:pt x="435" y="689"/>
                      </a:lnTo>
                      <a:lnTo>
                        <a:pt x="435" y="689"/>
                      </a:lnTo>
                      <a:lnTo>
                        <a:pt x="449" y="678"/>
                      </a:lnTo>
                      <a:lnTo>
                        <a:pt x="449" y="678"/>
                      </a:lnTo>
                      <a:lnTo>
                        <a:pt x="451" y="678"/>
                      </a:lnTo>
                      <a:lnTo>
                        <a:pt x="451" y="678"/>
                      </a:lnTo>
                      <a:lnTo>
                        <a:pt x="460" y="668"/>
                      </a:lnTo>
                      <a:lnTo>
                        <a:pt x="473" y="656"/>
                      </a:lnTo>
                      <a:lnTo>
                        <a:pt x="488" y="637"/>
                      </a:lnTo>
                      <a:lnTo>
                        <a:pt x="503" y="614"/>
                      </a:lnTo>
                      <a:lnTo>
                        <a:pt x="503" y="614"/>
                      </a:lnTo>
                      <a:lnTo>
                        <a:pt x="506" y="609"/>
                      </a:lnTo>
                      <a:lnTo>
                        <a:pt x="506" y="609"/>
                      </a:lnTo>
                      <a:lnTo>
                        <a:pt x="510" y="603"/>
                      </a:lnTo>
                      <a:lnTo>
                        <a:pt x="510" y="603"/>
                      </a:lnTo>
                      <a:lnTo>
                        <a:pt x="514" y="594"/>
                      </a:lnTo>
                      <a:lnTo>
                        <a:pt x="514" y="594"/>
                      </a:lnTo>
                      <a:lnTo>
                        <a:pt x="516" y="591"/>
                      </a:lnTo>
                      <a:lnTo>
                        <a:pt x="516" y="591"/>
                      </a:lnTo>
                      <a:lnTo>
                        <a:pt x="521" y="580"/>
                      </a:lnTo>
                      <a:lnTo>
                        <a:pt x="521" y="580"/>
                      </a:lnTo>
                      <a:lnTo>
                        <a:pt x="523" y="577"/>
                      </a:lnTo>
                      <a:lnTo>
                        <a:pt x="523" y="577"/>
                      </a:lnTo>
                      <a:lnTo>
                        <a:pt x="528" y="565"/>
                      </a:lnTo>
                      <a:lnTo>
                        <a:pt x="528" y="565"/>
                      </a:lnTo>
                      <a:lnTo>
                        <a:pt x="529" y="562"/>
                      </a:lnTo>
                      <a:lnTo>
                        <a:pt x="529" y="562"/>
                      </a:lnTo>
                      <a:lnTo>
                        <a:pt x="534" y="550"/>
                      </a:lnTo>
                      <a:lnTo>
                        <a:pt x="534" y="550"/>
                      </a:lnTo>
                      <a:lnTo>
                        <a:pt x="536" y="545"/>
                      </a:lnTo>
                      <a:lnTo>
                        <a:pt x="536" y="545"/>
                      </a:lnTo>
                      <a:lnTo>
                        <a:pt x="542" y="529"/>
                      </a:lnTo>
                      <a:lnTo>
                        <a:pt x="542" y="529"/>
                      </a:lnTo>
                      <a:lnTo>
                        <a:pt x="542" y="529"/>
                      </a:lnTo>
                      <a:lnTo>
                        <a:pt x="542" y="529"/>
                      </a:lnTo>
                      <a:lnTo>
                        <a:pt x="548" y="509"/>
                      </a:lnTo>
                      <a:lnTo>
                        <a:pt x="548" y="509"/>
                      </a:lnTo>
                      <a:lnTo>
                        <a:pt x="548" y="509"/>
                      </a:lnTo>
                      <a:lnTo>
                        <a:pt x="548" y="509"/>
                      </a:lnTo>
                      <a:lnTo>
                        <a:pt x="549" y="506"/>
                      </a:lnTo>
                      <a:lnTo>
                        <a:pt x="549" y="506"/>
                      </a:lnTo>
                      <a:lnTo>
                        <a:pt x="557" y="472"/>
                      </a:lnTo>
                      <a:lnTo>
                        <a:pt x="563" y="443"/>
                      </a:lnTo>
                      <a:lnTo>
                        <a:pt x="563" y="443"/>
                      </a:lnTo>
                      <a:lnTo>
                        <a:pt x="563" y="442"/>
                      </a:lnTo>
                      <a:lnTo>
                        <a:pt x="563" y="442"/>
                      </a:lnTo>
                      <a:lnTo>
                        <a:pt x="564" y="435"/>
                      </a:lnTo>
                      <a:lnTo>
                        <a:pt x="564" y="435"/>
                      </a:lnTo>
                      <a:lnTo>
                        <a:pt x="565" y="429"/>
                      </a:lnTo>
                      <a:lnTo>
                        <a:pt x="565" y="429"/>
                      </a:lnTo>
                      <a:lnTo>
                        <a:pt x="565" y="425"/>
                      </a:lnTo>
                      <a:lnTo>
                        <a:pt x="565" y="425"/>
                      </a:lnTo>
                      <a:lnTo>
                        <a:pt x="567" y="419"/>
                      </a:lnTo>
                      <a:lnTo>
                        <a:pt x="567" y="419"/>
                      </a:lnTo>
                      <a:lnTo>
                        <a:pt x="569" y="399"/>
                      </a:lnTo>
                      <a:lnTo>
                        <a:pt x="569" y="399"/>
                      </a:lnTo>
                      <a:lnTo>
                        <a:pt x="569" y="379"/>
                      </a:lnTo>
                      <a:lnTo>
                        <a:pt x="569" y="379"/>
                      </a:lnTo>
                      <a:lnTo>
                        <a:pt x="569" y="375"/>
                      </a:lnTo>
                      <a:lnTo>
                        <a:pt x="569" y="375"/>
                      </a:lnTo>
                      <a:lnTo>
                        <a:pt x="569" y="371"/>
                      </a:lnTo>
                      <a:lnTo>
                        <a:pt x="569" y="371"/>
                      </a:lnTo>
                      <a:lnTo>
                        <a:pt x="569" y="361"/>
                      </a:lnTo>
                      <a:lnTo>
                        <a:pt x="569" y="36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100000">
                      <a:schemeClr val="bg1">
                        <a:lumMod val="50000"/>
                      </a:schemeClr>
                    </a:gs>
                    <a:gs pos="35000">
                      <a:schemeClr val="bg1">
                        <a:lumMod val="85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29C32DDD-81CF-D242-8551-0A40E1392C96}"/>
                    </a:ext>
                  </a:extLst>
                </p:cNvPr>
                <p:cNvSpPr/>
                <p:nvPr/>
              </p:nvSpPr>
              <p:spPr>
                <a:xfrm>
                  <a:off x="9142412" y="2819400"/>
                  <a:ext cx="94722" cy="2709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5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A035A684-E3D1-0343-81B7-EDEF4E00115D}"/>
                  </a:ext>
                </a:extLst>
              </p:cNvPr>
              <p:cNvSpPr/>
              <p:nvPr/>
            </p:nvSpPr>
            <p:spPr>
              <a:xfrm>
                <a:off x="3519419" y="1702021"/>
                <a:ext cx="4440232" cy="1042177"/>
              </a:xfrm>
              <a:custGeom>
                <a:avLst/>
                <a:gdLst>
                  <a:gd name="connsiteX0" fmla="*/ 747183 w 4707466"/>
                  <a:gd name="connsiteY0" fmla="*/ 726017 h 1104900"/>
                  <a:gd name="connsiteX1" fmla="*/ 2334683 w 4707466"/>
                  <a:gd name="connsiteY1" fmla="*/ 687917 h 1104900"/>
                  <a:gd name="connsiteX2" fmla="*/ 4328583 w 4707466"/>
                  <a:gd name="connsiteY2" fmla="*/ 205317 h 1104900"/>
                  <a:gd name="connsiteX3" fmla="*/ 4607983 w 4707466"/>
                  <a:gd name="connsiteY3" fmla="*/ 116417 h 1104900"/>
                  <a:gd name="connsiteX4" fmla="*/ 4557183 w 4707466"/>
                  <a:gd name="connsiteY4" fmla="*/ 903817 h 1104900"/>
                  <a:gd name="connsiteX5" fmla="*/ 4519083 w 4707466"/>
                  <a:gd name="connsiteY5" fmla="*/ 980017 h 1104900"/>
                  <a:gd name="connsiteX6" fmla="*/ 4480983 w 4707466"/>
                  <a:gd name="connsiteY6" fmla="*/ 1030817 h 1104900"/>
                  <a:gd name="connsiteX7" fmla="*/ 4392083 w 4707466"/>
                  <a:gd name="connsiteY7" fmla="*/ 1030817 h 1104900"/>
                  <a:gd name="connsiteX8" fmla="*/ 645583 w 4707466"/>
                  <a:gd name="connsiteY8" fmla="*/ 1056217 h 1104900"/>
                  <a:gd name="connsiteX9" fmla="*/ 518583 w 4707466"/>
                  <a:gd name="connsiteY9" fmla="*/ 738717 h 1104900"/>
                  <a:gd name="connsiteX10" fmla="*/ 810683 w 4707466"/>
                  <a:gd name="connsiteY10" fmla="*/ 726017 h 1104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707466" h="1104900">
                    <a:moveTo>
                      <a:pt x="747183" y="726017"/>
                    </a:moveTo>
                    <a:cubicBezTo>
                      <a:pt x="1242483" y="750358"/>
                      <a:pt x="1737783" y="774700"/>
                      <a:pt x="2334683" y="687917"/>
                    </a:cubicBezTo>
                    <a:cubicBezTo>
                      <a:pt x="2931583" y="601134"/>
                      <a:pt x="3949700" y="300567"/>
                      <a:pt x="4328583" y="205317"/>
                    </a:cubicBezTo>
                    <a:cubicBezTo>
                      <a:pt x="4707466" y="110067"/>
                      <a:pt x="4569883" y="0"/>
                      <a:pt x="4607983" y="116417"/>
                    </a:cubicBezTo>
                    <a:cubicBezTo>
                      <a:pt x="4646083" y="232834"/>
                      <a:pt x="4572000" y="759884"/>
                      <a:pt x="4557183" y="903817"/>
                    </a:cubicBezTo>
                    <a:cubicBezTo>
                      <a:pt x="4542366" y="1047750"/>
                      <a:pt x="4531783" y="958850"/>
                      <a:pt x="4519083" y="980017"/>
                    </a:cubicBezTo>
                    <a:cubicBezTo>
                      <a:pt x="4506383" y="1001184"/>
                      <a:pt x="4502150" y="1022350"/>
                      <a:pt x="4480983" y="1030817"/>
                    </a:cubicBezTo>
                    <a:cubicBezTo>
                      <a:pt x="4459816" y="1039284"/>
                      <a:pt x="4392083" y="1030817"/>
                      <a:pt x="4392083" y="1030817"/>
                    </a:cubicBezTo>
                    <a:cubicBezTo>
                      <a:pt x="3752850" y="1035050"/>
                      <a:pt x="1291166" y="1104900"/>
                      <a:pt x="645583" y="1056217"/>
                    </a:cubicBezTo>
                    <a:cubicBezTo>
                      <a:pt x="0" y="1007534"/>
                      <a:pt x="491066" y="793750"/>
                      <a:pt x="518583" y="738717"/>
                    </a:cubicBezTo>
                    <a:cubicBezTo>
                      <a:pt x="546100" y="683684"/>
                      <a:pt x="810683" y="726017"/>
                      <a:pt x="810683" y="726017"/>
                    </a:cubicBezTo>
                  </a:path>
                </a:pathLst>
              </a:custGeom>
              <a:gradFill flip="none" rotWithShape="1"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6" name="Group 33">
                <a:extLst>
                  <a:ext uri="{FF2B5EF4-FFF2-40B4-BE49-F238E27FC236}">
                    <a16:creationId xmlns:a16="http://schemas.microsoft.com/office/drawing/2014/main" id="{8F895849-03F1-BB45-812D-3628374F6927}"/>
                  </a:ext>
                </a:extLst>
              </p:cNvPr>
              <p:cNvGrpSpPr/>
              <p:nvPr/>
            </p:nvGrpSpPr>
            <p:grpSpPr>
              <a:xfrm>
                <a:off x="7696128" y="685800"/>
                <a:ext cx="913101" cy="4734561"/>
                <a:chOff x="8637892" y="0"/>
                <a:chExt cx="1141376" cy="5918200"/>
              </a:xfrm>
            </p:grpSpPr>
            <p:sp>
              <p:nvSpPr>
                <p:cNvPr id="20" name="Freeform 13">
                  <a:extLst>
                    <a:ext uri="{FF2B5EF4-FFF2-40B4-BE49-F238E27FC236}">
                      <a16:creationId xmlns:a16="http://schemas.microsoft.com/office/drawing/2014/main" id="{FFD83464-F347-9146-BDCB-B226C7D93D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166493" y="73025"/>
                  <a:ext cx="612775" cy="5773738"/>
                </a:xfrm>
                <a:custGeom>
                  <a:avLst/>
                  <a:gdLst/>
                  <a:ahLst/>
                  <a:cxnLst>
                    <a:cxn ang="0">
                      <a:pos x="0" y="7272"/>
                    </a:cxn>
                    <a:cxn ang="0">
                      <a:pos x="45" y="7262"/>
                    </a:cxn>
                    <a:cxn ang="0">
                      <a:pos x="89" y="7230"/>
                    </a:cxn>
                    <a:cxn ang="0">
                      <a:pos x="132" y="7181"/>
                    </a:cxn>
                    <a:cxn ang="0">
                      <a:pos x="173" y="7112"/>
                    </a:cxn>
                    <a:cxn ang="0">
                      <a:pos x="213" y="7026"/>
                    </a:cxn>
                    <a:cxn ang="0">
                      <a:pos x="253" y="6922"/>
                    </a:cxn>
                    <a:cxn ang="0">
                      <a:pos x="303" y="6758"/>
                    </a:cxn>
                    <a:cxn ang="0">
                      <a:pos x="371" y="6461"/>
                    </a:cxn>
                    <a:cxn ang="0">
                      <a:pos x="433" y="6107"/>
                    </a:cxn>
                    <a:cxn ang="0">
                      <a:pos x="485" y="5703"/>
                    </a:cxn>
                    <a:cxn ang="0">
                      <a:pos x="528" y="5253"/>
                    </a:cxn>
                    <a:cxn ang="0">
                      <a:pos x="561" y="4767"/>
                    </a:cxn>
                    <a:cxn ang="0">
                      <a:pos x="581" y="4246"/>
                    </a:cxn>
                    <a:cxn ang="0">
                      <a:pos x="590" y="3699"/>
                    </a:cxn>
                    <a:cxn ang="0">
                      <a:pos x="587" y="3327"/>
                    </a:cxn>
                    <a:cxn ang="0">
                      <a:pos x="573" y="2789"/>
                    </a:cxn>
                    <a:cxn ang="0">
                      <a:pos x="548" y="2279"/>
                    </a:cxn>
                    <a:cxn ang="0">
                      <a:pos x="509" y="1804"/>
                    </a:cxn>
                    <a:cxn ang="0">
                      <a:pos x="462" y="1372"/>
                    </a:cxn>
                    <a:cxn ang="0">
                      <a:pos x="404" y="987"/>
                    </a:cxn>
                    <a:cxn ang="0">
                      <a:pos x="338" y="656"/>
                    </a:cxn>
                    <a:cxn ang="0">
                      <a:pos x="277" y="426"/>
                    </a:cxn>
                    <a:cxn ang="0">
                      <a:pos x="239" y="310"/>
                    </a:cxn>
                    <a:cxn ang="0">
                      <a:pos x="198" y="211"/>
                    </a:cxn>
                    <a:cxn ang="0">
                      <a:pos x="158" y="130"/>
                    </a:cxn>
                    <a:cxn ang="0">
                      <a:pos x="115" y="68"/>
                    </a:cxn>
                    <a:cxn ang="0">
                      <a:pos x="71" y="25"/>
                    </a:cxn>
                    <a:cxn ang="0">
                      <a:pos x="25" y="2"/>
                    </a:cxn>
                    <a:cxn ang="0">
                      <a:pos x="192" y="0"/>
                    </a:cxn>
                    <a:cxn ang="0">
                      <a:pos x="238" y="15"/>
                    </a:cxn>
                    <a:cxn ang="0">
                      <a:pos x="282" y="51"/>
                    </a:cxn>
                    <a:cxn ang="0">
                      <a:pos x="325" y="108"/>
                    </a:cxn>
                    <a:cxn ang="0">
                      <a:pos x="368" y="182"/>
                    </a:cxn>
                    <a:cxn ang="0">
                      <a:pos x="408" y="275"/>
                    </a:cxn>
                    <a:cxn ang="0">
                      <a:pos x="447" y="385"/>
                    </a:cxn>
                    <a:cxn ang="0">
                      <a:pos x="497" y="559"/>
                    </a:cxn>
                    <a:cxn ang="0">
                      <a:pos x="565" y="871"/>
                    </a:cxn>
                    <a:cxn ang="0">
                      <a:pos x="626" y="1237"/>
                    </a:cxn>
                    <a:cxn ang="0">
                      <a:pos x="677" y="1655"/>
                    </a:cxn>
                    <a:cxn ang="0">
                      <a:pos x="718" y="2116"/>
                    </a:cxn>
                    <a:cxn ang="0">
                      <a:pos x="749" y="2616"/>
                    </a:cxn>
                    <a:cxn ang="0">
                      <a:pos x="767" y="3145"/>
                    </a:cxn>
                    <a:cxn ang="0">
                      <a:pos x="772" y="3699"/>
                    </a:cxn>
                    <a:cxn ang="0">
                      <a:pos x="768" y="4067"/>
                    </a:cxn>
                    <a:cxn ang="0">
                      <a:pos x="751" y="4596"/>
                    </a:cxn>
                    <a:cxn ang="0">
                      <a:pos x="723" y="5095"/>
                    </a:cxn>
                    <a:cxn ang="0">
                      <a:pos x="684" y="5557"/>
                    </a:cxn>
                    <a:cxn ang="0">
                      <a:pos x="634" y="5977"/>
                    </a:cxn>
                    <a:cxn ang="0">
                      <a:pos x="574" y="6348"/>
                    </a:cxn>
                    <a:cxn ang="0">
                      <a:pos x="508" y="6665"/>
                    </a:cxn>
                    <a:cxn ang="0">
                      <a:pos x="448" y="6883"/>
                    </a:cxn>
                    <a:cxn ang="0">
                      <a:pos x="410" y="6992"/>
                    </a:cxn>
                    <a:cxn ang="0">
                      <a:pos x="369" y="7085"/>
                    </a:cxn>
                    <a:cxn ang="0">
                      <a:pos x="328" y="7160"/>
                    </a:cxn>
                    <a:cxn ang="0">
                      <a:pos x="285" y="7217"/>
                    </a:cxn>
                    <a:cxn ang="0">
                      <a:pos x="242" y="7254"/>
                    </a:cxn>
                    <a:cxn ang="0">
                      <a:pos x="197" y="7271"/>
                    </a:cxn>
                  </a:cxnLst>
                  <a:rect l="0" t="0" r="r" b="b"/>
                  <a:pathLst>
                    <a:path w="772" h="7272">
                      <a:moveTo>
                        <a:pt x="182" y="7272"/>
                      </a:moveTo>
                      <a:lnTo>
                        <a:pt x="0" y="7272"/>
                      </a:lnTo>
                      <a:lnTo>
                        <a:pt x="0" y="7272"/>
                      </a:lnTo>
                      <a:lnTo>
                        <a:pt x="15" y="7271"/>
                      </a:lnTo>
                      <a:lnTo>
                        <a:pt x="30" y="7268"/>
                      </a:lnTo>
                      <a:lnTo>
                        <a:pt x="45" y="7262"/>
                      </a:lnTo>
                      <a:lnTo>
                        <a:pt x="60" y="7254"/>
                      </a:lnTo>
                      <a:lnTo>
                        <a:pt x="74" y="7243"/>
                      </a:lnTo>
                      <a:lnTo>
                        <a:pt x="89" y="7230"/>
                      </a:lnTo>
                      <a:lnTo>
                        <a:pt x="103" y="7217"/>
                      </a:lnTo>
                      <a:lnTo>
                        <a:pt x="117" y="7200"/>
                      </a:lnTo>
                      <a:lnTo>
                        <a:pt x="132" y="7181"/>
                      </a:lnTo>
                      <a:lnTo>
                        <a:pt x="146" y="7160"/>
                      </a:lnTo>
                      <a:lnTo>
                        <a:pt x="160" y="7138"/>
                      </a:lnTo>
                      <a:lnTo>
                        <a:pt x="173" y="7112"/>
                      </a:lnTo>
                      <a:lnTo>
                        <a:pt x="187" y="7085"/>
                      </a:lnTo>
                      <a:lnTo>
                        <a:pt x="201" y="7056"/>
                      </a:lnTo>
                      <a:lnTo>
                        <a:pt x="213" y="7026"/>
                      </a:lnTo>
                      <a:lnTo>
                        <a:pt x="227" y="6992"/>
                      </a:lnTo>
                      <a:lnTo>
                        <a:pt x="240" y="6959"/>
                      </a:lnTo>
                      <a:lnTo>
                        <a:pt x="253" y="6922"/>
                      </a:lnTo>
                      <a:lnTo>
                        <a:pt x="266" y="6883"/>
                      </a:lnTo>
                      <a:lnTo>
                        <a:pt x="278" y="6844"/>
                      </a:lnTo>
                      <a:lnTo>
                        <a:pt x="303" y="6758"/>
                      </a:lnTo>
                      <a:lnTo>
                        <a:pt x="326" y="6665"/>
                      </a:lnTo>
                      <a:lnTo>
                        <a:pt x="349" y="6566"/>
                      </a:lnTo>
                      <a:lnTo>
                        <a:pt x="371" y="6461"/>
                      </a:lnTo>
                      <a:lnTo>
                        <a:pt x="392" y="6348"/>
                      </a:lnTo>
                      <a:lnTo>
                        <a:pt x="413" y="6231"/>
                      </a:lnTo>
                      <a:lnTo>
                        <a:pt x="433" y="6107"/>
                      </a:lnTo>
                      <a:lnTo>
                        <a:pt x="451" y="5977"/>
                      </a:lnTo>
                      <a:lnTo>
                        <a:pt x="469" y="5842"/>
                      </a:lnTo>
                      <a:lnTo>
                        <a:pt x="485" y="5703"/>
                      </a:lnTo>
                      <a:lnTo>
                        <a:pt x="500" y="5557"/>
                      </a:lnTo>
                      <a:lnTo>
                        <a:pt x="515" y="5408"/>
                      </a:lnTo>
                      <a:lnTo>
                        <a:pt x="528" y="5253"/>
                      </a:lnTo>
                      <a:lnTo>
                        <a:pt x="541" y="5095"/>
                      </a:lnTo>
                      <a:lnTo>
                        <a:pt x="551" y="4933"/>
                      </a:lnTo>
                      <a:lnTo>
                        <a:pt x="561" y="4767"/>
                      </a:lnTo>
                      <a:lnTo>
                        <a:pt x="569" y="4596"/>
                      </a:lnTo>
                      <a:lnTo>
                        <a:pt x="576" y="4423"/>
                      </a:lnTo>
                      <a:lnTo>
                        <a:pt x="581" y="4246"/>
                      </a:lnTo>
                      <a:lnTo>
                        <a:pt x="586" y="4067"/>
                      </a:lnTo>
                      <a:lnTo>
                        <a:pt x="588" y="3885"/>
                      </a:lnTo>
                      <a:lnTo>
                        <a:pt x="590" y="3699"/>
                      </a:lnTo>
                      <a:lnTo>
                        <a:pt x="590" y="3699"/>
                      </a:lnTo>
                      <a:lnTo>
                        <a:pt x="590" y="3512"/>
                      </a:lnTo>
                      <a:lnTo>
                        <a:pt x="587" y="3327"/>
                      </a:lnTo>
                      <a:lnTo>
                        <a:pt x="585" y="3145"/>
                      </a:lnTo>
                      <a:lnTo>
                        <a:pt x="580" y="2965"/>
                      </a:lnTo>
                      <a:lnTo>
                        <a:pt x="573" y="2789"/>
                      </a:lnTo>
                      <a:lnTo>
                        <a:pt x="566" y="2616"/>
                      </a:lnTo>
                      <a:lnTo>
                        <a:pt x="557" y="2445"/>
                      </a:lnTo>
                      <a:lnTo>
                        <a:pt x="548" y="2279"/>
                      </a:lnTo>
                      <a:lnTo>
                        <a:pt x="536" y="2116"/>
                      </a:lnTo>
                      <a:lnTo>
                        <a:pt x="523" y="1958"/>
                      </a:lnTo>
                      <a:lnTo>
                        <a:pt x="509" y="1804"/>
                      </a:lnTo>
                      <a:lnTo>
                        <a:pt x="494" y="1655"/>
                      </a:lnTo>
                      <a:lnTo>
                        <a:pt x="478" y="1511"/>
                      </a:lnTo>
                      <a:lnTo>
                        <a:pt x="462" y="1372"/>
                      </a:lnTo>
                      <a:lnTo>
                        <a:pt x="443" y="1237"/>
                      </a:lnTo>
                      <a:lnTo>
                        <a:pt x="425" y="1110"/>
                      </a:lnTo>
                      <a:lnTo>
                        <a:pt x="404" y="987"/>
                      </a:lnTo>
                      <a:lnTo>
                        <a:pt x="383" y="871"/>
                      </a:lnTo>
                      <a:lnTo>
                        <a:pt x="361" y="760"/>
                      </a:lnTo>
                      <a:lnTo>
                        <a:pt x="338" y="656"/>
                      </a:lnTo>
                      <a:lnTo>
                        <a:pt x="314" y="559"/>
                      </a:lnTo>
                      <a:lnTo>
                        <a:pt x="290" y="469"/>
                      </a:lnTo>
                      <a:lnTo>
                        <a:pt x="277" y="426"/>
                      </a:lnTo>
                      <a:lnTo>
                        <a:pt x="264" y="385"/>
                      </a:lnTo>
                      <a:lnTo>
                        <a:pt x="252" y="347"/>
                      </a:lnTo>
                      <a:lnTo>
                        <a:pt x="239" y="310"/>
                      </a:lnTo>
                      <a:lnTo>
                        <a:pt x="226" y="275"/>
                      </a:lnTo>
                      <a:lnTo>
                        <a:pt x="212" y="243"/>
                      </a:lnTo>
                      <a:lnTo>
                        <a:pt x="198" y="211"/>
                      </a:lnTo>
                      <a:lnTo>
                        <a:pt x="185" y="182"/>
                      </a:lnTo>
                      <a:lnTo>
                        <a:pt x="172" y="155"/>
                      </a:lnTo>
                      <a:lnTo>
                        <a:pt x="158" y="130"/>
                      </a:lnTo>
                      <a:lnTo>
                        <a:pt x="143" y="108"/>
                      </a:lnTo>
                      <a:lnTo>
                        <a:pt x="129" y="87"/>
                      </a:lnTo>
                      <a:lnTo>
                        <a:pt x="115" y="68"/>
                      </a:lnTo>
                      <a:lnTo>
                        <a:pt x="100" y="51"/>
                      </a:lnTo>
                      <a:lnTo>
                        <a:pt x="86" y="37"/>
                      </a:lnTo>
                      <a:lnTo>
                        <a:pt x="71" y="25"/>
                      </a:lnTo>
                      <a:lnTo>
                        <a:pt x="55" y="15"/>
                      </a:lnTo>
                      <a:lnTo>
                        <a:pt x="40" y="8"/>
                      </a:lnTo>
                      <a:lnTo>
                        <a:pt x="25" y="2"/>
                      </a:lnTo>
                      <a:lnTo>
                        <a:pt x="10" y="0"/>
                      </a:lnTo>
                      <a:lnTo>
                        <a:pt x="192" y="0"/>
                      </a:lnTo>
                      <a:lnTo>
                        <a:pt x="192" y="0"/>
                      </a:lnTo>
                      <a:lnTo>
                        <a:pt x="208" y="2"/>
                      </a:lnTo>
                      <a:lnTo>
                        <a:pt x="223" y="8"/>
                      </a:lnTo>
                      <a:lnTo>
                        <a:pt x="238" y="15"/>
                      </a:lnTo>
                      <a:lnTo>
                        <a:pt x="253" y="25"/>
                      </a:lnTo>
                      <a:lnTo>
                        <a:pt x="268" y="37"/>
                      </a:lnTo>
                      <a:lnTo>
                        <a:pt x="282" y="51"/>
                      </a:lnTo>
                      <a:lnTo>
                        <a:pt x="297" y="68"/>
                      </a:lnTo>
                      <a:lnTo>
                        <a:pt x="311" y="87"/>
                      </a:lnTo>
                      <a:lnTo>
                        <a:pt x="325" y="108"/>
                      </a:lnTo>
                      <a:lnTo>
                        <a:pt x="340" y="130"/>
                      </a:lnTo>
                      <a:lnTo>
                        <a:pt x="354" y="155"/>
                      </a:lnTo>
                      <a:lnTo>
                        <a:pt x="368" y="182"/>
                      </a:lnTo>
                      <a:lnTo>
                        <a:pt x="381" y="211"/>
                      </a:lnTo>
                      <a:lnTo>
                        <a:pt x="395" y="243"/>
                      </a:lnTo>
                      <a:lnTo>
                        <a:pt x="408" y="275"/>
                      </a:lnTo>
                      <a:lnTo>
                        <a:pt x="421" y="310"/>
                      </a:lnTo>
                      <a:lnTo>
                        <a:pt x="434" y="347"/>
                      </a:lnTo>
                      <a:lnTo>
                        <a:pt x="447" y="385"/>
                      </a:lnTo>
                      <a:lnTo>
                        <a:pt x="460" y="426"/>
                      </a:lnTo>
                      <a:lnTo>
                        <a:pt x="472" y="469"/>
                      </a:lnTo>
                      <a:lnTo>
                        <a:pt x="497" y="559"/>
                      </a:lnTo>
                      <a:lnTo>
                        <a:pt x="520" y="656"/>
                      </a:lnTo>
                      <a:lnTo>
                        <a:pt x="543" y="760"/>
                      </a:lnTo>
                      <a:lnTo>
                        <a:pt x="565" y="871"/>
                      </a:lnTo>
                      <a:lnTo>
                        <a:pt x="586" y="987"/>
                      </a:lnTo>
                      <a:lnTo>
                        <a:pt x="607" y="1110"/>
                      </a:lnTo>
                      <a:lnTo>
                        <a:pt x="626" y="1237"/>
                      </a:lnTo>
                      <a:lnTo>
                        <a:pt x="644" y="1372"/>
                      </a:lnTo>
                      <a:lnTo>
                        <a:pt x="660" y="1511"/>
                      </a:lnTo>
                      <a:lnTo>
                        <a:pt x="677" y="1655"/>
                      </a:lnTo>
                      <a:lnTo>
                        <a:pt x="692" y="1804"/>
                      </a:lnTo>
                      <a:lnTo>
                        <a:pt x="706" y="1958"/>
                      </a:lnTo>
                      <a:lnTo>
                        <a:pt x="718" y="2116"/>
                      </a:lnTo>
                      <a:lnTo>
                        <a:pt x="730" y="2279"/>
                      </a:lnTo>
                      <a:lnTo>
                        <a:pt x="739" y="2445"/>
                      </a:lnTo>
                      <a:lnTo>
                        <a:pt x="749" y="2616"/>
                      </a:lnTo>
                      <a:lnTo>
                        <a:pt x="756" y="2789"/>
                      </a:lnTo>
                      <a:lnTo>
                        <a:pt x="763" y="2965"/>
                      </a:lnTo>
                      <a:lnTo>
                        <a:pt x="767" y="3145"/>
                      </a:lnTo>
                      <a:lnTo>
                        <a:pt x="770" y="3327"/>
                      </a:lnTo>
                      <a:lnTo>
                        <a:pt x="772" y="3512"/>
                      </a:lnTo>
                      <a:lnTo>
                        <a:pt x="772" y="3699"/>
                      </a:lnTo>
                      <a:lnTo>
                        <a:pt x="772" y="3699"/>
                      </a:lnTo>
                      <a:lnTo>
                        <a:pt x="771" y="3885"/>
                      </a:lnTo>
                      <a:lnTo>
                        <a:pt x="768" y="4067"/>
                      </a:lnTo>
                      <a:lnTo>
                        <a:pt x="764" y="4246"/>
                      </a:lnTo>
                      <a:lnTo>
                        <a:pt x="758" y="4423"/>
                      </a:lnTo>
                      <a:lnTo>
                        <a:pt x="751" y="4596"/>
                      </a:lnTo>
                      <a:lnTo>
                        <a:pt x="743" y="4767"/>
                      </a:lnTo>
                      <a:lnTo>
                        <a:pt x="734" y="4933"/>
                      </a:lnTo>
                      <a:lnTo>
                        <a:pt x="723" y="5095"/>
                      </a:lnTo>
                      <a:lnTo>
                        <a:pt x="710" y="5253"/>
                      </a:lnTo>
                      <a:lnTo>
                        <a:pt x="698" y="5408"/>
                      </a:lnTo>
                      <a:lnTo>
                        <a:pt x="684" y="5557"/>
                      </a:lnTo>
                      <a:lnTo>
                        <a:pt x="667" y="5703"/>
                      </a:lnTo>
                      <a:lnTo>
                        <a:pt x="651" y="5842"/>
                      </a:lnTo>
                      <a:lnTo>
                        <a:pt x="634" y="5977"/>
                      </a:lnTo>
                      <a:lnTo>
                        <a:pt x="615" y="6107"/>
                      </a:lnTo>
                      <a:lnTo>
                        <a:pt x="595" y="6231"/>
                      </a:lnTo>
                      <a:lnTo>
                        <a:pt x="574" y="6348"/>
                      </a:lnTo>
                      <a:lnTo>
                        <a:pt x="554" y="6461"/>
                      </a:lnTo>
                      <a:lnTo>
                        <a:pt x="532" y="6566"/>
                      </a:lnTo>
                      <a:lnTo>
                        <a:pt x="508" y="6665"/>
                      </a:lnTo>
                      <a:lnTo>
                        <a:pt x="485" y="6758"/>
                      </a:lnTo>
                      <a:lnTo>
                        <a:pt x="461" y="6844"/>
                      </a:lnTo>
                      <a:lnTo>
                        <a:pt x="448" y="6883"/>
                      </a:lnTo>
                      <a:lnTo>
                        <a:pt x="435" y="6922"/>
                      </a:lnTo>
                      <a:lnTo>
                        <a:pt x="422" y="6959"/>
                      </a:lnTo>
                      <a:lnTo>
                        <a:pt x="410" y="6992"/>
                      </a:lnTo>
                      <a:lnTo>
                        <a:pt x="396" y="7026"/>
                      </a:lnTo>
                      <a:lnTo>
                        <a:pt x="383" y="7056"/>
                      </a:lnTo>
                      <a:lnTo>
                        <a:pt x="369" y="7085"/>
                      </a:lnTo>
                      <a:lnTo>
                        <a:pt x="355" y="7112"/>
                      </a:lnTo>
                      <a:lnTo>
                        <a:pt x="342" y="7138"/>
                      </a:lnTo>
                      <a:lnTo>
                        <a:pt x="328" y="7160"/>
                      </a:lnTo>
                      <a:lnTo>
                        <a:pt x="314" y="7181"/>
                      </a:lnTo>
                      <a:lnTo>
                        <a:pt x="299" y="7200"/>
                      </a:lnTo>
                      <a:lnTo>
                        <a:pt x="285" y="7217"/>
                      </a:lnTo>
                      <a:lnTo>
                        <a:pt x="271" y="7230"/>
                      </a:lnTo>
                      <a:lnTo>
                        <a:pt x="256" y="7243"/>
                      </a:lnTo>
                      <a:lnTo>
                        <a:pt x="242" y="7254"/>
                      </a:lnTo>
                      <a:lnTo>
                        <a:pt x="227" y="7262"/>
                      </a:lnTo>
                      <a:lnTo>
                        <a:pt x="212" y="7268"/>
                      </a:lnTo>
                      <a:lnTo>
                        <a:pt x="197" y="7271"/>
                      </a:lnTo>
                      <a:lnTo>
                        <a:pt x="182" y="7272"/>
                      </a:lnTo>
                      <a:lnTo>
                        <a:pt x="182" y="727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50000"/>
                      </a:schemeClr>
                    </a:gs>
                    <a:gs pos="55000">
                      <a:schemeClr val="accent6">
                        <a:lumMod val="50000"/>
                      </a:schemeClr>
                    </a:gs>
                    <a:gs pos="78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" name="Freeform 14">
                  <a:extLst>
                    <a:ext uri="{FF2B5EF4-FFF2-40B4-BE49-F238E27FC236}">
                      <a16:creationId xmlns:a16="http://schemas.microsoft.com/office/drawing/2014/main" id="{4BBB1A35-4B6A-6544-A44A-4F176CA699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37892" y="0"/>
                  <a:ext cx="658813" cy="5918200"/>
                </a:xfrm>
                <a:custGeom>
                  <a:avLst/>
                  <a:gdLst/>
                  <a:ahLst/>
                  <a:cxnLst>
                    <a:cxn ang="0">
                      <a:pos x="829" y="0"/>
                    </a:cxn>
                    <a:cxn ang="0">
                      <a:pos x="783" y="10"/>
                    </a:cxn>
                    <a:cxn ang="0">
                      <a:pos x="738" y="42"/>
                    </a:cxn>
                    <a:cxn ang="0">
                      <a:pos x="694" y="93"/>
                    </a:cxn>
                    <a:cxn ang="0">
                      <a:pos x="651" y="164"/>
                    </a:cxn>
                    <a:cxn ang="0">
                      <a:pos x="610" y="252"/>
                    </a:cxn>
                    <a:cxn ang="0">
                      <a:pos x="570" y="359"/>
                    </a:cxn>
                    <a:cxn ang="0">
                      <a:pos x="519" y="527"/>
                    </a:cxn>
                    <a:cxn ang="0">
                      <a:pos x="448" y="832"/>
                    </a:cxn>
                    <a:cxn ang="0">
                      <a:pos x="385" y="1195"/>
                    </a:cxn>
                    <a:cxn ang="0">
                      <a:pos x="331" y="1609"/>
                    </a:cxn>
                    <a:cxn ang="0">
                      <a:pos x="288" y="2069"/>
                    </a:cxn>
                    <a:cxn ang="0">
                      <a:pos x="254" y="2569"/>
                    </a:cxn>
                    <a:cxn ang="0">
                      <a:pos x="233" y="3102"/>
                    </a:cxn>
                    <a:cxn ang="0">
                      <a:pos x="224" y="3664"/>
                    </a:cxn>
                    <a:cxn ang="0">
                      <a:pos x="226" y="4045"/>
                    </a:cxn>
                    <a:cxn ang="0">
                      <a:pos x="240" y="4597"/>
                    </a:cxn>
                    <a:cxn ang="0">
                      <a:pos x="268" y="5120"/>
                    </a:cxn>
                    <a:cxn ang="0">
                      <a:pos x="306" y="5606"/>
                    </a:cxn>
                    <a:cxn ang="0">
                      <a:pos x="355" y="6050"/>
                    </a:cxn>
                    <a:cxn ang="0">
                      <a:pos x="414" y="6445"/>
                    </a:cxn>
                    <a:cxn ang="0">
                      <a:pos x="482" y="6784"/>
                    </a:cxn>
                    <a:cxn ang="0">
                      <a:pos x="545" y="7019"/>
                    </a:cxn>
                    <a:cxn ang="0">
                      <a:pos x="584" y="7139"/>
                    </a:cxn>
                    <a:cxn ang="0">
                      <a:pos x="625" y="7240"/>
                    </a:cxn>
                    <a:cxn ang="0">
                      <a:pos x="668" y="7323"/>
                    </a:cxn>
                    <a:cxn ang="0">
                      <a:pos x="712" y="7387"/>
                    </a:cxn>
                    <a:cxn ang="0">
                      <a:pos x="757" y="7431"/>
                    </a:cxn>
                    <a:cxn ang="0">
                      <a:pos x="803" y="7453"/>
                    </a:cxn>
                    <a:cxn ang="0">
                      <a:pos x="829" y="7457"/>
                    </a:cxn>
                    <a:cxn ang="0">
                      <a:pos x="633" y="7362"/>
                    </a:cxn>
                    <a:cxn ang="0">
                      <a:pos x="579" y="7335"/>
                    </a:cxn>
                    <a:cxn ang="0">
                      <a:pos x="534" y="7298"/>
                    </a:cxn>
                    <a:cxn ang="0">
                      <a:pos x="490" y="7245"/>
                    </a:cxn>
                    <a:cxn ang="0">
                      <a:pos x="446" y="7175"/>
                    </a:cxn>
                    <a:cxn ang="0">
                      <a:pos x="404" y="7089"/>
                    </a:cxn>
                    <a:cxn ang="0">
                      <a:pos x="363" y="6989"/>
                    </a:cxn>
                    <a:cxn ang="0">
                      <a:pos x="286" y="6744"/>
                    </a:cxn>
                    <a:cxn ang="0">
                      <a:pos x="215" y="6443"/>
                    </a:cxn>
                    <a:cxn ang="0">
                      <a:pos x="153" y="6090"/>
                    </a:cxn>
                    <a:cxn ang="0">
                      <a:pos x="100" y="5689"/>
                    </a:cxn>
                    <a:cxn ang="0">
                      <a:pos x="57" y="5243"/>
                    </a:cxn>
                    <a:cxn ang="0">
                      <a:pos x="25" y="4753"/>
                    </a:cxn>
                    <a:cxn ang="0">
                      <a:pos x="6" y="4226"/>
                    </a:cxn>
                    <a:cxn ang="0">
                      <a:pos x="0" y="3664"/>
                    </a:cxn>
                    <a:cxn ang="0">
                      <a:pos x="5" y="3289"/>
                    </a:cxn>
                    <a:cxn ang="0">
                      <a:pos x="22" y="2760"/>
                    </a:cxn>
                    <a:cxn ang="0">
                      <a:pos x="51" y="2271"/>
                    </a:cxn>
                    <a:cxn ang="0">
                      <a:pos x="92" y="1824"/>
                    </a:cxn>
                    <a:cxn ang="0">
                      <a:pos x="143" y="1422"/>
                    </a:cxn>
                    <a:cxn ang="0">
                      <a:pos x="203" y="1068"/>
                    </a:cxn>
                    <a:cxn ang="0">
                      <a:pos x="270" y="765"/>
                    </a:cxn>
                    <a:cxn ang="0">
                      <a:pos x="346" y="515"/>
                    </a:cxn>
                    <a:cxn ang="0">
                      <a:pos x="387" y="411"/>
                    </a:cxn>
                    <a:cxn ang="0">
                      <a:pos x="427" y="322"/>
                    </a:cxn>
                    <a:cxn ang="0">
                      <a:pos x="470" y="246"/>
                    </a:cxn>
                    <a:cxn ang="0">
                      <a:pos x="514" y="187"/>
                    </a:cxn>
                    <a:cxn ang="0">
                      <a:pos x="560" y="142"/>
                    </a:cxn>
                    <a:cxn ang="0">
                      <a:pos x="605" y="113"/>
                    </a:cxn>
                  </a:cxnLst>
                  <a:rect l="0" t="0" r="r" b="b"/>
                  <a:pathLst>
                    <a:path w="829" h="7457">
                      <a:moveTo>
                        <a:pt x="605" y="113"/>
                      </a:moveTo>
                      <a:lnTo>
                        <a:pt x="829" y="0"/>
                      </a:lnTo>
                      <a:lnTo>
                        <a:pt x="829" y="0"/>
                      </a:lnTo>
                      <a:lnTo>
                        <a:pt x="814" y="1"/>
                      </a:lnTo>
                      <a:lnTo>
                        <a:pt x="799" y="5"/>
                      </a:lnTo>
                      <a:lnTo>
                        <a:pt x="783" y="10"/>
                      </a:lnTo>
                      <a:lnTo>
                        <a:pt x="767" y="19"/>
                      </a:lnTo>
                      <a:lnTo>
                        <a:pt x="754" y="29"/>
                      </a:lnTo>
                      <a:lnTo>
                        <a:pt x="738" y="42"/>
                      </a:lnTo>
                      <a:lnTo>
                        <a:pt x="723" y="57"/>
                      </a:lnTo>
                      <a:lnTo>
                        <a:pt x="708" y="74"/>
                      </a:lnTo>
                      <a:lnTo>
                        <a:pt x="694" y="93"/>
                      </a:lnTo>
                      <a:lnTo>
                        <a:pt x="680" y="114"/>
                      </a:lnTo>
                      <a:lnTo>
                        <a:pt x="665" y="138"/>
                      </a:lnTo>
                      <a:lnTo>
                        <a:pt x="651" y="164"/>
                      </a:lnTo>
                      <a:lnTo>
                        <a:pt x="637" y="192"/>
                      </a:lnTo>
                      <a:lnTo>
                        <a:pt x="623" y="221"/>
                      </a:lnTo>
                      <a:lnTo>
                        <a:pt x="610" y="252"/>
                      </a:lnTo>
                      <a:lnTo>
                        <a:pt x="597" y="286"/>
                      </a:lnTo>
                      <a:lnTo>
                        <a:pt x="583" y="322"/>
                      </a:lnTo>
                      <a:lnTo>
                        <a:pt x="570" y="359"/>
                      </a:lnTo>
                      <a:lnTo>
                        <a:pt x="557" y="398"/>
                      </a:lnTo>
                      <a:lnTo>
                        <a:pt x="545" y="439"/>
                      </a:lnTo>
                      <a:lnTo>
                        <a:pt x="519" y="527"/>
                      </a:lnTo>
                      <a:lnTo>
                        <a:pt x="495" y="622"/>
                      </a:lnTo>
                      <a:lnTo>
                        <a:pt x="471" y="723"/>
                      </a:lnTo>
                      <a:lnTo>
                        <a:pt x="448" y="832"/>
                      </a:lnTo>
                      <a:lnTo>
                        <a:pt x="426" y="947"/>
                      </a:lnTo>
                      <a:lnTo>
                        <a:pt x="405" y="1068"/>
                      </a:lnTo>
                      <a:lnTo>
                        <a:pt x="385" y="1195"/>
                      </a:lnTo>
                      <a:lnTo>
                        <a:pt x="367" y="1327"/>
                      </a:lnTo>
                      <a:lnTo>
                        <a:pt x="348" y="1465"/>
                      </a:lnTo>
                      <a:lnTo>
                        <a:pt x="331" y="1609"/>
                      </a:lnTo>
                      <a:lnTo>
                        <a:pt x="316" y="1758"/>
                      </a:lnTo>
                      <a:lnTo>
                        <a:pt x="301" y="1911"/>
                      </a:lnTo>
                      <a:lnTo>
                        <a:pt x="288" y="2069"/>
                      </a:lnTo>
                      <a:lnTo>
                        <a:pt x="275" y="2231"/>
                      </a:lnTo>
                      <a:lnTo>
                        <a:pt x="263" y="2399"/>
                      </a:lnTo>
                      <a:lnTo>
                        <a:pt x="254" y="2569"/>
                      </a:lnTo>
                      <a:lnTo>
                        <a:pt x="246" y="2743"/>
                      </a:lnTo>
                      <a:lnTo>
                        <a:pt x="238" y="2921"/>
                      </a:lnTo>
                      <a:lnTo>
                        <a:pt x="233" y="3102"/>
                      </a:lnTo>
                      <a:lnTo>
                        <a:pt x="229" y="3287"/>
                      </a:lnTo>
                      <a:lnTo>
                        <a:pt x="225" y="3474"/>
                      </a:lnTo>
                      <a:lnTo>
                        <a:pt x="224" y="3664"/>
                      </a:lnTo>
                      <a:lnTo>
                        <a:pt x="224" y="3664"/>
                      </a:lnTo>
                      <a:lnTo>
                        <a:pt x="225" y="3856"/>
                      </a:lnTo>
                      <a:lnTo>
                        <a:pt x="226" y="4045"/>
                      </a:lnTo>
                      <a:lnTo>
                        <a:pt x="230" y="4232"/>
                      </a:lnTo>
                      <a:lnTo>
                        <a:pt x="234" y="4416"/>
                      </a:lnTo>
                      <a:lnTo>
                        <a:pt x="240" y="4597"/>
                      </a:lnTo>
                      <a:lnTo>
                        <a:pt x="248" y="4775"/>
                      </a:lnTo>
                      <a:lnTo>
                        <a:pt x="258" y="4949"/>
                      </a:lnTo>
                      <a:lnTo>
                        <a:pt x="268" y="5120"/>
                      </a:lnTo>
                      <a:lnTo>
                        <a:pt x="280" y="5286"/>
                      </a:lnTo>
                      <a:lnTo>
                        <a:pt x="293" y="5448"/>
                      </a:lnTo>
                      <a:lnTo>
                        <a:pt x="306" y="5606"/>
                      </a:lnTo>
                      <a:lnTo>
                        <a:pt x="322" y="5760"/>
                      </a:lnTo>
                      <a:lnTo>
                        <a:pt x="338" y="5907"/>
                      </a:lnTo>
                      <a:lnTo>
                        <a:pt x="355" y="6050"/>
                      </a:lnTo>
                      <a:lnTo>
                        <a:pt x="375" y="6187"/>
                      </a:lnTo>
                      <a:lnTo>
                        <a:pt x="394" y="6319"/>
                      </a:lnTo>
                      <a:lnTo>
                        <a:pt x="414" y="6445"/>
                      </a:lnTo>
                      <a:lnTo>
                        <a:pt x="437" y="6564"/>
                      </a:lnTo>
                      <a:lnTo>
                        <a:pt x="459" y="6677"/>
                      </a:lnTo>
                      <a:lnTo>
                        <a:pt x="482" y="6784"/>
                      </a:lnTo>
                      <a:lnTo>
                        <a:pt x="506" y="6883"/>
                      </a:lnTo>
                      <a:lnTo>
                        <a:pt x="532" y="6975"/>
                      </a:lnTo>
                      <a:lnTo>
                        <a:pt x="545" y="7019"/>
                      </a:lnTo>
                      <a:lnTo>
                        <a:pt x="557" y="7061"/>
                      </a:lnTo>
                      <a:lnTo>
                        <a:pt x="571" y="7101"/>
                      </a:lnTo>
                      <a:lnTo>
                        <a:pt x="584" y="7139"/>
                      </a:lnTo>
                      <a:lnTo>
                        <a:pt x="598" y="7175"/>
                      </a:lnTo>
                      <a:lnTo>
                        <a:pt x="612" y="7209"/>
                      </a:lnTo>
                      <a:lnTo>
                        <a:pt x="625" y="7240"/>
                      </a:lnTo>
                      <a:lnTo>
                        <a:pt x="640" y="7270"/>
                      </a:lnTo>
                      <a:lnTo>
                        <a:pt x="654" y="7298"/>
                      </a:lnTo>
                      <a:lnTo>
                        <a:pt x="668" y="7323"/>
                      </a:lnTo>
                      <a:lnTo>
                        <a:pt x="683" y="7347"/>
                      </a:lnTo>
                      <a:lnTo>
                        <a:pt x="697" y="7368"/>
                      </a:lnTo>
                      <a:lnTo>
                        <a:pt x="712" y="7387"/>
                      </a:lnTo>
                      <a:lnTo>
                        <a:pt x="727" y="7404"/>
                      </a:lnTo>
                      <a:lnTo>
                        <a:pt x="742" y="7419"/>
                      </a:lnTo>
                      <a:lnTo>
                        <a:pt x="757" y="7431"/>
                      </a:lnTo>
                      <a:lnTo>
                        <a:pt x="772" y="7441"/>
                      </a:lnTo>
                      <a:lnTo>
                        <a:pt x="787" y="7449"/>
                      </a:lnTo>
                      <a:lnTo>
                        <a:pt x="803" y="7453"/>
                      </a:lnTo>
                      <a:lnTo>
                        <a:pt x="819" y="7457"/>
                      </a:lnTo>
                      <a:lnTo>
                        <a:pt x="819" y="7457"/>
                      </a:lnTo>
                      <a:lnTo>
                        <a:pt x="829" y="7457"/>
                      </a:lnTo>
                      <a:lnTo>
                        <a:pt x="829" y="7457"/>
                      </a:lnTo>
                      <a:lnTo>
                        <a:pt x="713" y="7401"/>
                      </a:lnTo>
                      <a:lnTo>
                        <a:pt x="633" y="7362"/>
                      </a:lnTo>
                      <a:lnTo>
                        <a:pt x="594" y="7344"/>
                      </a:lnTo>
                      <a:lnTo>
                        <a:pt x="594" y="7344"/>
                      </a:lnTo>
                      <a:lnTo>
                        <a:pt x="579" y="7335"/>
                      </a:lnTo>
                      <a:lnTo>
                        <a:pt x="564" y="7325"/>
                      </a:lnTo>
                      <a:lnTo>
                        <a:pt x="549" y="7313"/>
                      </a:lnTo>
                      <a:lnTo>
                        <a:pt x="534" y="7298"/>
                      </a:lnTo>
                      <a:lnTo>
                        <a:pt x="519" y="7282"/>
                      </a:lnTo>
                      <a:lnTo>
                        <a:pt x="504" y="7264"/>
                      </a:lnTo>
                      <a:lnTo>
                        <a:pt x="490" y="7245"/>
                      </a:lnTo>
                      <a:lnTo>
                        <a:pt x="475" y="7224"/>
                      </a:lnTo>
                      <a:lnTo>
                        <a:pt x="461" y="7199"/>
                      </a:lnTo>
                      <a:lnTo>
                        <a:pt x="446" y="7175"/>
                      </a:lnTo>
                      <a:lnTo>
                        <a:pt x="432" y="7148"/>
                      </a:lnTo>
                      <a:lnTo>
                        <a:pt x="418" y="7119"/>
                      </a:lnTo>
                      <a:lnTo>
                        <a:pt x="404" y="7089"/>
                      </a:lnTo>
                      <a:lnTo>
                        <a:pt x="390" y="7058"/>
                      </a:lnTo>
                      <a:lnTo>
                        <a:pt x="376" y="7024"/>
                      </a:lnTo>
                      <a:lnTo>
                        <a:pt x="363" y="6989"/>
                      </a:lnTo>
                      <a:lnTo>
                        <a:pt x="337" y="6914"/>
                      </a:lnTo>
                      <a:lnTo>
                        <a:pt x="311" y="6832"/>
                      </a:lnTo>
                      <a:lnTo>
                        <a:pt x="286" y="6744"/>
                      </a:lnTo>
                      <a:lnTo>
                        <a:pt x="261" y="6650"/>
                      </a:lnTo>
                      <a:lnTo>
                        <a:pt x="238" y="6550"/>
                      </a:lnTo>
                      <a:lnTo>
                        <a:pt x="215" y="6443"/>
                      </a:lnTo>
                      <a:lnTo>
                        <a:pt x="194" y="6332"/>
                      </a:lnTo>
                      <a:lnTo>
                        <a:pt x="173" y="6214"/>
                      </a:lnTo>
                      <a:lnTo>
                        <a:pt x="153" y="6090"/>
                      </a:lnTo>
                      <a:lnTo>
                        <a:pt x="133" y="5963"/>
                      </a:lnTo>
                      <a:lnTo>
                        <a:pt x="116" y="5828"/>
                      </a:lnTo>
                      <a:lnTo>
                        <a:pt x="100" y="5689"/>
                      </a:lnTo>
                      <a:lnTo>
                        <a:pt x="84" y="5545"/>
                      </a:lnTo>
                      <a:lnTo>
                        <a:pt x="70" y="5396"/>
                      </a:lnTo>
                      <a:lnTo>
                        <a:pt x="57" y="5243"/>
                      </a:lnTo>
                      <a:lnTo>
                        <a:pt x="45" y="5084"/>
                      </a:lnTo>
                      <a:lnTo>
                        <a:pt x="34" y="4921"/>
                      </a:lnTo>
                      <a:lnTo>
                        <a:pt x="25" y="4753"/>
                      </a:lnTo>
                      <a:lnTo>
                        <a:pt x="17" y="4582"/>
                      </a:lnTo>
                      <a:lnTo>
                        <a:pt x="10" y="4406"/>
                      </a:lnTo>
                      <a:lnTo>
                        <a:pt x="6" y="4226"/>
                      </a:lnTo>
                      <a:lnTo>
                        <a:pt x="2" y="4043"/>
                      </a:lnTo>
                      <a:lnTo>
                        <a:pt x="1" y="3854"/>
                      </a:lnTo>
                      <a:lnTo>
                        <a:pt x="0" y="3664"/>
                      </a:lnTo>
                      <a:lnTo>
                        <a:pt x="0" y="3664"/>
                      </a:lnTo>
                      <a:lnTo>
                        <a:pt x="1" y="3475"/>
                      </a:lnTo>
                      <a:lnTo>
                        <a:pt x="5" y="3289"/>
                      </a:lnTo>
                      <a:lnTo>
                        <a:pt x="9" y="3109"/>
                      </a:lnTo>
                      <a:lnTo>
                        <a:pt x="15" y="2933"/>
                      </a:lnTo>
                      <a:lnTo>
                        <a:pt x="22" y="2760"/>
                      </a:lnTo>
                      <a:lnTo>
                        <a:pt x="30" y="2592"/>
                      </a:lnTo>
                      <a:lnTo>
                        <a:pt x="39" y="2429"/>
                      </a:lnTo>
                      <a:lnTo>
                        <a:pt x="51" y="2271"/>
                      </a:lnTo>
                      <a:lnTo>
                        <a:pt x="64" y="2116"/>
                      </a:lnTo>
                      <a:lnTo>
                        <a:pt x="77" y="1968"/>
                      </a:lnTo>
                      <a:lnTo>
                        <a:pt x="92" y="1824"/>
                      </a:lnTo>
                      <a:lnTo>
                        <a:pt x="108" y="1685"/>
                      </a:lnTo>
                      <a:lnTo>
                        <a:pt x="124" y="1551"/>
                      </a:lnTo>
                      <a:lnTo>
                        <a:pt x="143" y="1422"/>
                      </a:lnTo>
                      <a:lnTo>
                        <a:pt x="161" y="1299"/>
                      </a:lnTo>
                      <a:lnTo>
                        <a:pt x="182" y="1181"/>
                      </a:lnTo>
                      <a:lnTo>
                        <a:pt x="203" y="1068"/>
                      </a:lnTo>
                      <a:lnTo>
                        <a:pt x="225" y="961"/>
                      </a:lnTo>
                      <a:lnTo>
                        <a:pt x="247" y="860"/>
                      </a:lnTo>
                      <a:lnTo>
                        <a:pt x="270" y="765"/>
                      </a:lnTo>
                      <a:lnTo>
                        <a:pt x="295" y="676"/>
                      </a:lnTo>
                      <a:lnTo>
                        <a:pt x="320" y="593"/>
                      </a:lnTo>
                      <a:lnTo>
                        <a:pt x="346" y="515"/>
                      </a:lnTo>
                      <a:lnTo>
                        <a:pt x="360" y="479"/>
                      </a:lnTo>
                      <a:lnTo>
                        <a:pt x="373" y="445"/>
                      </a:lnTo>
                      <a:lnTo>
                        <a:pt x="387" y="411"/>
                      </a:lnTo>
                      <a:lnTo>
                        <a:pt x="401" y="380"/>
                      </a:lnTo>
                      <a:lnTo>
                        <a:pt x="413" y="351"/>
                      </a:lnTo>
                      <a:lnTo>
                        <a:pt x="427" y="322"/>
                      </a:lnTo>
                      <a:lnTo>
                        <a:pt x="442" y="295"/>
                      </a:lnTo>
                      <a:lnTo>
                        <a:pt x="456" y="271"/>
                      </a:lnTo>
                      <a:lnTo>
                        <a:pt x="470" y="246"/>
                      </a:lnTo>
                      <a:lnTo>
                        <a:pt x="485" y="225"/>
                      </a:lnTo>
                      <a:lnTo>
                        <a:pt x="499" y="204"/>
                      </a:lnTo>
                      <a:lnTo>
                        <a:pt x="514" y="187"/>
                      </a:lnTo>
                      <a:lnTo>
                        <a:pt x="529" y="170"/>
                      </a:lnTo>
                      <a:lnTo>
                        <a:pt x="545" y="154"/>
                      </a:lnTo>
                      <a:lnTo>
                        <a:pt x="560" y="142"/>
                      </a:lnTo>
                      <a:lnTo>
                        <a:pt x="575" y="130"/>
                      </a:lnTo>
                      <a:lnTo>
                        <a:pt x="590" y="121"/>
                      </a:lnTo>
                      <a:lnTo>
                        <a:pt x="605" y="113"/>
                      </a:lnTo>
                      <a:lnTo>
                        <a:pt x="605" y="11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50000"/>
                      </a:schemeClr>
                    </a:gs>
                    <a:gs pos="25000">
                      <a:schemeClr val="accent6">
                        <a:lumMod val="40000"/>
                        <a:lumOff val="60000"/>
                      </a:schemeClr>
                    </a:gs>
                    <a:gs pos="55000">
                      <a:schemeClr val="accent6">
                        <a:lumMod val="75000"/>
                      </a:schemeClr>
                    </a:gs>
                    <a:gs pos="78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" name="Freeform 15">
                  <a:extLst>
                    <a:ext uri="{FF2B5EF4-FFF2-40B4-BE49-F238E27FC236}">
                      <a16:creationId xmlns:a16="http://schemas.microsoft.com/office/drawing/2014/main" id="{0CC35C61-A637-A544-98AA-F8ED2CB772C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815389" y="0"/>
                  <a:ext cx="960438" cy="5918200"/>
                </a:xfrm>
                <a:custGeom>
                  <a:avLst/>
                  <a:gdLst/>
                  <a:ahLst/>
                  <a:cxnLst>
                    <a:cxn ang="0">
                      <a:pos x="677" y="27"/>
                    </a:cxn>
                    <a:cxn ang="0">
                      <a:pos x="766" y="134"/>
                    </a:cxn>
                    <a:cxn ang="0">
                      <a:pos x="850" y="319"/>
                    </a:cxn>
                    <a:cxn ang="0">
                      <a:pos x="952" y="673"/>
                    </a:cxn>
                    <a:cxn ang="0">
                      <a:pos x="1079" y="1407"/>
                    </a:cxn>
                    <a:cxn ang="0">
                      <a:pos x="1167" y="2337"/>
                    </a:cxn>
                    <a:cxn ang="0">
                      <a:pos x="1208" y="3412"/>
                    </a:cxn>
                    <a:cxn ang="0">
                      <a:pos x="1202" y="4361"/>
                    </a:cxn>
                    <a:cxn ang="0">
                      <a:pos x="1146" y="5403"/>
                    </a:cxn>
                    <a:cxn ang="0">
                      <a:pos x="1046" y="6283"/>
                    </a:cxn>
                    <a:cxn ang="0">
                      <a:pos x="909" y="6951"/>
                    </a:cxn>
                    <a:cxn ang="0">
                      <a:pos x="830" y="7189"/>
                    </a:cxn>
                    <a:cxn ang="0">
                      <a:pos x="746" y="7356"/>
                    </a:cxn>
                    <a:cxn ang="0">
                      <a:pos x="656" y="7444"/>
                    </a:cxn>
                    <a:cxn ang="0">
                      <a:pos x="579" y="7453"/>
                    </a:cxn>
                    <a:cxn ang="0">
                      <a:pos x="488" y="7387"/>
                    </a:cxn>
                    <a:cxn ang="0">
                      <a:pos x="401" y="7240"/>
                    </a:cxn>
                    <a:cxn ang="0">
                      <a:pos x="321" y="7019"/>
                    </a:cxn>
                    <a:cxn ang="0">
                      <a:pos x="190" y="6445"/>
                    </a:cxn>
                    <a:cxn ang="0">
                      <a:pos x="82" y="5606"/>
                    </a:cxn>
                    <a:cxn ang="0">
                      <a:pos x="16" y="4597"/>
                    </a:cxn>
                    <a:cxn ang="0">
                      <a:pos x="0" y="3664"/>
                    </a:cxn>
                    <a:cxn ang="0">
                      <a:pos x="30" y="2558"/>
                    </a:cxn>
                    <a:cxn ang="0">
                      <a:pos x="109" y="1591"/>
                    </a:cxn>
                    <a:cxn ang="0">
                      <a:pos x="229" y="810"/>
                    </a:cxn>
                    <a:cxn ang="0">
                      <a:pos x="339" y="378"/>
                    </a:cxn>
                    <a:cxn ang="0">
                      <a:pos x="422" y="175"/>
                    </a:cxn>
                    <a:cxn ang="0">
                      <a:pos x="509" y="48"/>
                    </a:cxn>
                    <a:cxn ang="0">
                      <a:pos x="600" y="0"/>
                    </a:cxn>
                    <a:cxn ang="0">
                      <a:pos x="585" y="94"/>
                    </a:cxn>
                    <a:cxn ang="0">
                      <a:pos x="496" y="154"/>
                    </a:cxn>
                    <a:cxn ang="0">
                      <a:pos x="412" y="291"/>
                    </a:cxn>
                    <a:cxn ang="0">
                      <a:pos x="333" y="502"/>
                    </a:cxn>
                    <a:cxn ang="0">
                      <a:pos x="195" y="1113"/>
                    </a:cxn>
                    <a:cxn ang="0">
                      <a:pos x="92" y="1940"/>
                    </a:cxn>
                    <a:cxn ang="0">
                      <a:pos x="29" y="2934"/>
                    </a:cxn>
                    <a:cxn ang="0">
                      <a:pos x="15" y="3852"/>
                    </a:cxn>
                    <a:cxn ang="0">
                      <a:pos x="48" y="4919"/>
                    </a:cxn>
                    <a:cxn ang="0">
                      <a:pos x="127" y="5852"/>
                    </a:cxn>
                    <a:cxn ang="0">
                      <a:pos x="244" y="6604"/>
                    </a:cxn>
                    <a:cxn ang="0">
                      <a:pos x="353" y="7017"/>
                    </a:cxn>
                    <a:cxn ang="0">
                      <a:pos x="434" y="7209"/>
                    </a:cxn>
                    <a:cxn ang="0">
                      <a:pos x="520" y="7327"/>
                    </a:cxn>
                    <a:cxn ang="0">
                      <a:pos x="595" y="7364"/>
                    </a:cxn>
                    <a:cxn ang="0">
                      <a:pos x="685" y="7332"/>
                    </a:cxn>
                    <a:cxn ang="0">
                      <a:pos x="771" y="7220"/>
                    </a:cxn>
                    <a:cxn ang="0">
                      <a:pos x="851" y="7033"/>
                    </a:cxn>
                    <a:cxn ang="0">
                      <a:pos x="972" y="6575"/>
                    </a:cxn>
                    <a:cxn ang="0">
                      <a:pos x="1088" y="5814"/>
                    </a:cxn>
                    <a:cxn ang="0">
                      <a:pos x="1166" y="4870"/>
                    </a:cxn>
                    <a:cxn ang="0">
                      <a:pos x="1195" y="3792"/>
                    </a:cxn>
                    <a:cxn ang="0">
                      <a:pos x="1179" y="2882"/>
                    </a:cxn>
                    <a:cxn ang="0">
                      <a:pos x="1115" y="1897"/>
                    </a:cxn>
                    <a:cxn ang="0">
                      <a:pos x="1009" y="1080"/>
                    </a:cxn>
                    <a:cxn ang="0">
                      <a:pos x="883" y="519"/>
                    </a:cxn>
                    <a:cxn ang="0">
                      <a:pos x="804" y="304"/>
                    </a:cxn>
                    <a:cxn ang="0">
                      <a:pos x="720" y="161"/>
                    </a:cxn>
                    <a:cxn ang="0">
                      <a:pos x="631" y="95"/>
                    </a:cxn>
                  </a:cxnLst>
                  <a:rect l="0" t="0" r="r" b="b"/>
                  <a:pathLst>
                    <a:path w="1210" h="7457">
                      <a:moveTo>
                        <a:pt x="615" y="0"/>
                      </a:moveTo>
                      <a:lnTo>
                        <a:pt x="615" y="0"/>
                      </a:lnTo>
                      <a:lnTo>
                        <a:pt x="632" y="3"/>
                      </a:lnTo>
                      <a:lnTo>
                        <a:pt x="647" y="8"/>
                      </a:lnTo>
                      <a:lnTo>
                        <a:pt x="662" y="16"/>
                      </a:lnTo>
                      <a:lnTo>
                        <a:pt x="677" y="27"/>
                      </a:lnTo>
                      <a:lnTo>
                        <a:pt x="693" y="38"/>
                      </a:lnTo>
                      <a:lnTo>
                        <a:pt x="707" y="53"/>
                      </a:lnTo>
                      <a:lnTo>
                        <a:pt x="722" y="70"/>
                      </a:lnTo>
                      <a:lnTo>
                        <a:pt x="737" y="89"/>
                      </a:lnTo>
                      <a:lnTo>
                        <a:pt x="752" y="110"/>
                      </a:lnTo>
                      <a:lnTo>
                        <a:pt x="766" y="134"/>
                      </a:lnTo>
                      <a:lnTo>
                        <a:pt x="782" y="160"/>
                      </a:lnTo>
                      <a:lnTo>
                        <a:pt x="795" y="187"/>
                      </a:lnTo>
                      <a:lnTo>
                        <a:pt x="809" y="217"/>
                      </a:lnTo>
                      <a:lnTo>
                        <a:pt x="823" y="248"/>
                      </a:lnTo>
                      <a:lnTo>
                        <a:pt x="837" y="283"/>
                      </a:lnTo>
                      <a:lnTo>
                        <a:pt x="850" y="319"/>
                      </a:lnTo>
                      <a:lnTo>
                        <a:pt x="864" y="356"/>
                      </a:lnTo>
                      <a:lnTo>
                        <a:pt x="877" y="396"/>
                      </a:lnTo>
                      <a:lnTo>
                        <a:pt x="890" y="438"/>
                      </a:lnTo>
                      <a:lnTo>
                        <a:pt x="902" y="482"/>
                      </a:lnTo>
                      <a:lnTo>
                        <a:pt x="928" y="574"/>
                      </a:lnTo>
                      <a:lnTo>
                        <a:pt x="952" y="673"/>
                      </a:lnTo>
                      <a:lnTo>
                        <a:pt x="975" y="780"/>
                      </a:lnTo>
                      <a:lnTo>
                        <a:pt x="997" y="893"/>
                      </a:lnTo>
                      <a:lnTo>
                        <a:pt x="1020" y="1012"/>
                      </a:lnTo>
                      <a:lnTo>
                        <a:pt x="1040" y="1139"/>
                      </a:lnTo>
                      <a:lnTo>
                        <a:pt x="1060" y="1270"/>
                      </a:lnTo>
                      <a:lnTo>
                        <a:pt x="1079" y="1407"/>
                      </a:lnTo>
                      <a:lnTo>
                        <a:pt x="1096" y="1550"/>
                      </a:lnTo>
                      <a:lnTo>
                        <a:pt x="1112" y="1699"/>
                      </a:lnTo>
                      <a:lnTo>
                        <a:pt x="1128" y="1851"/>
                      </a:lnTo>
                      <a:lnTo>
                        <a:pt x="1141" y="2008"/>
                      </a:lnTo>
                      <a:lnTo>
                        <a:pt x="1155" y="2171"/>
                      </a:lnTo>
                      <a:lnTo>
                        <a:pt x="1167" y="2337"/>
                      </a:lnTo>
                      <a:lnTo>
                        <a:pt x="1177" y="2508"/>
                      </a:lnTo>
                      <a:lnTo>
                        <a:pt x="1186" y="2682"/>
                      </a:lnTo>
                      <a:lnTo>
                        <a:pt x="1194" y="2859"/>
                      </a:lnTo>
                      <a:lnTo>
                        <a:pt x="1200" y="3041"/>
                      </a:lnTo>
                      <a:lnTo>
                        <a:pt x="1204" y="3225"/>
                      </a:lnTo>
                      <a:lnTo>
                        <a:pt x="1208" y="3412"/>
                      </a:lnTo>
                      <a:lnTo>
                        <a:pt x="1210" y="3601"/>
                      </a:lnTo>
                      <a:lnTo>
                        <a:pt x="1210" y="3794"/>
                      </a:lnTo>
                      <a:lnTo>
                        <a:pt x="1210" y="3794"/>
                      </a:lnTo>
                      <a:lnTo>
                        <a:pt x="1209" y="3986"/>
                      </a:lnTo>
                      <a:lnTo>
                        <a:pt x="1205" y="4175"/>
                      </a:lnTo>
                      <a:lnTo>
                        <a:pt x="1202" y="4361"/>
                      </a:lnTo>
                      <a:lnTo>
                        <a:pt x="1196" y="4544"/>
                      </a:lnTo>
                      <a:lnTo>
                        <a:pt x="1188" y="4723"/>
                      </a:lnTo>
                      <a:lnTo>
                        <a:pt x="1180" y="4899"/>
                      </a:lnTo>
                      <a:lnTo>
                        <a:pt x="1169" y="5071"/>
                      </a:lnTo>
                      <a:lnTo>
                        <a:pt x="1159" y="5239"/>
                      </a:lnTo>
                      <a:lnTo>
                        <a:pt x="1146" y="5403"/>
                      </a:lnTo>
                      <a:lnTo>
                        <a:pt x="1132" y="5563"/>
                      </a:lnTo>
                      <a:lnTo>
                        <a:pt x="1117" y="5718"/>
                      </a:lnTo>
                      <a:lnTo>
                        <a:pt x="1101" y="5866"/>
                      </a:lnTo>
                      <a:lnTo>
                        <a:pt x="1083" y="6012"/>
                      </a:lnTo>
                      <a:lnTo>
                        <a:pt x="1065" y="6150"/>
                      </a:lnTo>
                      <a:lnTo>
                        <a:pt x="1046" y="6283"/>
                      </a:lnTo>
                      <a:lnTo>
                        <a:pt x="1025" y="6411"/>
                      </a:lnTo>
                      <a:lnTo>
                        <a:pt x="1004" y="6532"/>
                      </a:lnTo>
                      <a:lnTo>
                        <a:pt x="981" y="6647"/>
                      </a:lnTo>
                      <a:lnTo>
                        <a:pt x="958" y="6755"/>
                      </a:lnTo>
                      <a:lnTo>
                        <a:pt x="935" y="6857"/>
                      </a:lnTo>
                      <a:lnTo>
                        <a:pt x="909" y="6951"/>
                      </a:lnTo>
                      <a:lnTo>
                        <a:pt x="898" y="6995"/>
                      </a:lnTo>
                      <a:lnTo>
                        <a:pt x="884" y="7038"/>
                      </a:lnTo>
                      <a:lnTo>
                        <a:pt x="871" y="7078"/>
                      </a:lnTo>
                      <a:lnTo>
                        <a:pt x="858" y="7117"/>
                      </a:lnTo>
                      <a:lnTo>
                        <a:pt x="844" y="7154"/>
                      </a:lnTo>
                      <a:lnTo>
                        <a:pt x="830" y="7189"/>
                      </a:lnTo>
                      <a:lnTo>
                        <a:pt x="818" y="7222"/>
                      </a:lnTo>
                      <a:lnTo>
                        <a:pt x="804" y="7253"/>
                      </a:lnTo>
                      <a:lnTo>
                        <a:pt x="790" y="7282"/>
                      </a:lnTo>
                      <a:lnTo>
                        <a:pt x="775" y="7308"/>
                      </a:lnTo>
                      <a:lnTo>
                        <a:pt x="761" y="7333"/>
                      </a:lnTo>
                      <a:lnTo>
                        <a:pt x="746" y="7356"/>
                      </a:lnTo>
                      <a:lnTo>
                        <a:pt x="732" y="7376"/>
                      </a:lnTo>
                      <a:lnTo>
                        <a:pt x="716" y="7394"/>
                      </a:lnTo>
                      <a:lnTo>
                        <a:pt x="701" y="7411"/>
                      </a:lnTo>
                      <a:lnTo>
                        <a:pt x="686" y="7423"/>
                      </a:lnTo>
                      <a:lnTo>
                        <a:pt x="671" y="7435"/>
                      </a:lnTo>
                      <a:lnTo>
                        <a:pt x="656" y="7444"/>
                      </a:lnTo>
                      <a:lnTo>
                        <a:pt x="641" y="7451"/>
                      </a:lnTo>
                      <a:lnTo>
                        <a:pt x="626" y="7456"/>
                      </a:lnTo>
                      <a:lnTo>
                        <a:pt x="610" y="7457"/>
                      </a:lnTo>
                      <a:lnTo>
                        <a:pt x="595" y="7457"/>
                      </a:lnTo>
                      <a:lnTo>
                        <a:pt x="595" y="7457"/>
                      </a:lnTo>
                      <a:lnTo>
                        <a:pt x="579" y="7453"/>
                      </a:lnTo>
                      <a:lnTo>
                        <a:pt x="563" y="7449"/>
                      </a:lnTo>
                      <a:lnTo>
                        <a:pt x="548" y="7441"/>
                      </a:lnTo>
                      <a:lnTo>
                        <a:pt x="533" y="7431"/>
                      </a:lnTo>
                      <a:lnTo>
                        <a:pt x="518" y="7419"/>
                      </a:lnTo>
                      <a:lnTo>
                        <a:pt x="503" y="7404"/>
                      </a:lnTo>
                      <a:lnTo>
                        <a:pt x="488" y="7387"/>
                      </a:lnTo>
                      <a:lnTo>
                        <a:pt x="473" y="7368"/>
                      </a:lnTo>
                      <a:lnTo>
                        <a:pt x="459" y="7347"/>
                      </a:lnTo>
                      <a:lnTo>
                        <a:pt x="444" y="7323"/>
                      </a:lnTo>
                      <a:lnTo>
                        <a:pt x="430" y="7298"/>
                      </a:lnTo>
                      <a:lnTo>
                        <a:pt x="416" y="7270"/>
                      </a:lnTo>
                      <a:lnTo>
                        <a:pt x="401" y="7240"/>
                      </a:lnTo>
                      <a:lnTo>
                        <a:pt x="388" y="7209"/>
                      </a:lnTo>
                      <a:lnTo>
                        <a:pt x="374" y="7175"/>
                      </a:lnTo>
                      <a:lnTo>
                        <a:pt x="360" y="7139"/>
                      </a:lnTo>
                      <a:lnTo>
                        <a:pt x="347" y="7101"/>
                      </a:lnTo>
                      <a:lnTo>
                        <a:pt x="333" y="7061"/>
                      </a:lnTo>
                      <a:lnTo>
                        <a:pt x="321" y="7019"/>
                      </a:lnTo>
                      <a:lnTo>
                        <a:pt x="308" y="6975"/>
                      </a:lnTo>
                      <a:lnTo>
                        <a:pt x="282" y="6883"/>
                      </a:lnTo>
                      <a:lnTo>
                        <a:pt x="258" y="6784"/>
                      </a:lnTo>
                      <a:lnTo>
                        <a:pt x="235" y="6677"/>
                      </a:lnTo>
                      <a:lnTo>
                        <a:pt x="213" y="6564"/>
                      </a:lnTo>
                      <a:lnTo>
                        <a:pt x="190" y="6445"/>
                      </a:lnTo>
                      <a:lnTo>
                        <a:pt x="170" y="6319"/>
                      </a:lnTo>
                      <a:lnTo>
                        <a:pt x="151" y="6187"/>
                      </a:lnTo>
                      <a:lnTo>
                        <a:pt x="131" y="6050"/>
                      </a:lnTo>
                      <a:lnTo>
                        <a:pt x="114" y="5907"/>
                      </a:lnTo>
                      <a:lnTo>
                        <a:pt x="98" y="5760"/>
                      </a:lnTo>
                      <a:lnTo>
                        <a:pt x="82" y="5606"/>
                      </a:lnTo>
                      <a:lnTo>
                        <a:pt x="69" y="5448"/>
                      </a:lnTo>
                      <a:lnTo>
                        <a:pt x="56" y="5286"/>
                      </a:lnTo>
                      <a:lnTo>
                        <a:pt x="44" y="5120"/>
                      </a:lnTo>
                      <a:lnTo>
                        <a:pt x="34" y="4949"/>
                      </a:lnTo>
                      <a:lnTo>
                        <a:pt x="24" y="4775"/>
                      </a:lnTo>
                      <a:lnTo>
                        <a:pt x="16" y="4597"/>
                      </a:lnTo>
                      <a:lnTo>
                        <a:pt x="10" y="4416"/>
                      </a:lnTo>
                      <a:lnTo>
                        <a:pt x="6" y="4232"/>
                      </a:lnTo>
                      <a:lnTo>
                        <a:pt x="2" y="4045"/>
                      </a:lnTo>
                      <a:lnTo>
                        <a:pt x="1" y="3856"/>
                      </a:lnTo>
                      <a:lnTo>
                        <a:pt x="0" y="3664"/>
                      </a:lnTo>
                      <a:lnTo>
                        <a:pt x="0" y="3664"/>
                      </a:lnTo>
                      <a:lnTo>
                        <a:pt x="1" y="3471"/>
                      </a:lnTo>
                      <a:lnTo>
                        <a:pt x="5" y="3282"/>
                      </a:lnTo>
                      <a:lnTo>
                        <a:pt x="9" y="3096"/>
                      </a:lnTo>
                      <a:lnTo>
                        <a:pt x="15" y="2913"/>
                      </a:lnTo>
                      <a:lnTo>
                        <a:pt x="22" y="2734"/>
                      </a:lnTo>
                      <a:lnTo>
                        <a:pt x="30" y="2558"/>
                      </a:lnTo>
                      <a:lnTo>
                        <a:pt x="41" y="2386"/>
                      </a:lnTo>
                      <a:lnTo>
                        <a:pt x="52" y="2217"/>
                      </a:lnTo>
                      <a:lnTo>
                        <a:pt x="65" y="2054"/>
                      </a:lnTo>
                      <a:lnTo>
                        <a:pt x="79" y="1895"/>
                      </a:lnTo>
                      <a:lnTo>
                        <a:pt x="93" y="1740"/>
                      </a:lnTo>
                      <a:lnTo>
                        <a:pt x="109" y="1591"/>
                      </a:lnTo>
                      <a:lnTo>
                        <a:pt x="127" y="1445"/>
                      </a:lnTo>
                      <a:lnTo>
                        <a:pt x="145" y="1307"/>
                      </a:lnTo>
                      <a:lnTo>
                        <a:pt x="165" y="1174"/>
                      </a:lnTo>
                      <a:lnTo>
                        <a:pt x="185" y="1046"/>
                      </a:lnTo>
                      <a:lnTo>
                        <a:pt x="207" y="925"/>
                      </a:lnTo>
                      <a:lnTo>
                        <a:pt x="229" y="810"/>
                      </a:lnTo>
                      <a:lnTo>
                        <a:pt x="252" y="702"/>
                      </a:lnTo>
                      <a:lnTo>
                        <a:pt x="275" y="600"/>
                      </a:lnTo>
                      <a:lnTo>
                        <a:pt x="301" y="506"/>
                      </a:lnTo>
                      <a:lnTo>
                        <a:pt x="314" y="462"/>
                      </a:lnTo>
                      <a:lnTo>
                        <a:pt x="326" y="419"/>
                      </a:lnTo>
                      <a:lnTo>
                        <a:pt x="339" y="378"/>
                      </a:lnTo>
                      <a:lnTo>
                        <a:pt x="353" y="340"/>
                      </a:lnTo>
                      <a:lnTo>
                        <a:pt x="366" y="303"/>
                      </a:lnTo>
                      <a:lnTo>
                        <a:pt x="380" y="268"/>
                      </a:lnTo>
                      <a:lnTo>
                        <a:pt x="394" y="236"/>
                      </a:lnTo>
                      <a:lnTo>
                        <a:pt x="408" y="204"/>
                      </a:lnTo>
                      <a:lnTo>
                        <a:pt x="422" y="175"/>
                      </a:lnTo>
                      <a:lnTo>
                        <a:pt x="435" y="149"/>
                      </a:lnTo>
                      <a:lnTo>
                        <a:pt x="449" y="124"/>
                      </a:lnTo>
                      <a:lnTo>
                        <a:pt x="465" y="101"/>
                      </a:lnTo>
                      <a:lnTo>
                        <a:pt x="478" y="81"/>
                      </a:lnTo>
                      <a:lnTo>
                        <a:pt x="494" y="63"/>
                      </a:lnTo>
                      <a:lnTo>
                        <a:pt x="509" y="48"/>
                      </a:lnTo>
                      <a:lnTo>
                        <a:pt x="524" y="34"/>
                      </a:lnTo>
                      <a:lnTo>
                        <a:pt x="539" y="22"/>
                      </a:lnTo>
                      <a:lnTo>
                        <a:pt x="554" y="13"/>
                      </a:lnTo>
                      <a:lnTo>
                        <a:pt x="569" y="6"/>
                      </a:lnTo>
                      <a:lnTo>
                        <a:pt x="584" y="2"/>
                      </a:lnTo>
                      <a:lnTo>
                        <a:pt x="600" y="0"/>
                      </a:lnTo>
                      <a:lnTo>
                        <a:pt x="615" y="0"/>
                      </a:lnTo>
                      <a:lnTo>
                        <a:pt x="615" y="0"/>
                      </a:lnTo>
                      <a:close/>
                      <a:moveTo>
                        <a:pt x="615" y="93"/>
                      </a:moveTo>
                      <a:lnTo>
                        <a:pt x="615" y="93"/>
                      </a:lnTo>
                      <a:lnTo>
                        <a:pt x="600" y="93"/>
                      </a:lnTo>
                      <a:lnTo>
                        <a:pt x="585" y="94"/>
                      </a:lnTo>
                      <a:lnTo>
                        <a:pt x="570" y="99"/>
                      </a:lnTo>
                      <a:lnTo>
                        <a:pt x="555" y="106"/>
                      </a:lnTo>
                      <a:lnTo>
                        <a:pt x="540" y="114"/>
                      </a:lnTo>
                      <a:lnTo>
                        <a:pt x="526" y="125"/>
                      </a:lnTo>
                      <a:lnTo>
                        <a:pt x="511" y="138"/>
                      </a:lnTo>
                      <a:lnTo>
                        <a:pt x="496" y="154"/>
                      </a:lnTo>
                      <a:lnTo>
                        <a:pt x="482" y="172"/>
                      </a:lnTo>
                      <a:lnTo>
                        <a:pt x="468" y="192"/>
                      </a:lnTo>
                      <a:lnTo>
                        <a:pt x="454" y="214"/>
                      </a:lnTo>
                      <a:lnTo>
                        <a:pt x="440" y="238"/>
                      </a:lnTo>
                      <a:lnTo>
                        <a:pt x="426" y="264"/>
                      </a:lnTo>
                      <a:lnTo>
                        <a:pt x="412" y="291"/>
                      </a:lnTo>
                      <a:lnTo>
                        <a:pt x="398" y="322"/>
                      </a:lnTo>
                      <a:lnTo>
                        <a:pt x="386" y="354"/>
                      </a:lnTo>
                      <a:lnTo>
                        <a:pt x="372" y="388"/>
                      </a:lnTo>
                      <a:lnTo>
                        <a:pt x="359" y="424"/>
                      </a:lnTo>
                      <a:lnTo>
                        <a:pt x="346" y="462"/>
                      </a:lnTo>
                      <a:lnTo>
                        <a:pt x="333" y="502"/>
                      </a:lnTo>
                      <a:lnTo>
                        <a:pt x="308" y="586"/>
                      </a:lnTo>
                      <a:lnTo>
                        <a:pt x="285" y="678"/>
                      </a:lnTo>
                      <a:lnTo>
                        <a:pt x="260" y="777"/>
                      </a:lnTo>
                      <a:lnTo>
                        <a:pt x="238" y="882"/>
                      </a:lnTo>
                      <a:lnTo>
                        <a:pt x="216" y="995"/>
                      </a:lnTo>
                      <a:lnTo>
                        <a:pt x="195" y="1113"/>
                      </a:lnTo>
                      <a:lnTo>
                        <a:pt x="175" y="1236"/>
                      </a:lnTo>
                      <a:lnTo>
                        <a:pt x="157" y="1366"/>
                      </a:lnTo>
                      <a:lnTo>
                        <a:pt x="138" y="1502"/>
                      </a:lnTo>
                      <a:lnTo>
                        <a:pt x="122" y="1643"/>
                      </a:lnTo>
                      <a:lnTo>
                        <a:pt x="106" y="1789"/>
                      </a:lnTo>
                      <a:lnTo>
                        <a:pt x="92" y="1940"/>
                      </a:lnTo>
                      <a:lnTo>
                        <a:pt x="78" y="2096"/>
                      </a:lnTo>
                      <a:lnTo>
                        <a:pt x="66" y="2255"/>
                      </a:lnTo>
                      <a:lnTo>
                        <a:pt x="55" y="2418"/>
                      </a:lnTo>
                      <a:lnTo>
                        <a:pt x="45" y="2587"/>
                      </a:lnTo>
                      <a:lnTo>
                        <a:pt x="36" y="2758"/>
                      </a:lnTo>
                      <a:lnTo>
                        <a:pt x="29" y="2934"/>
                      </a:lnTo>
                      <a:lnTo>
                        <a:pt x="23" y="3113"/>
                      </a:lnTo>
                      <a:lnTo>
                        <a:pt x="20" y="3294"/>
                      </a:lnTo>
                      <a:lnTo>
                        <a:pt x="16" y="3478"/>
                      </a:lnTo>
                      <a:lnTo>
                        <a:pt x="15" y="3665"/>
                      </a:lnTo>
                      <a:lnTo>
                        <a:pt x="15" y="3665"/>
                      </a:lnTo>
                      <a:lnTo>
                        <a:pt x="15" y="3852"/>
                      </a:lnTo>
                      <a:lnTo>
                        <a:pt x="17" y="4037"/>
                      </a:lnTo>
                      <a:lnTo>
                        <a:pt x="21" y="4219"/>
                      </a:lnTo>
                      <a:lnTo>
                        <a:pt x="26" y="4399"/>
                      </a:lnTo>
                      <a:lnTo>
                        <a:pt x="31" y="4575"/>
                      </a:lnTo>
                      <a:lnTo>
                        <a:pt x="38" y="4750"/>
                      </a:lnTo>
                      <a:lnTo>
                        <a:pt x="48" y="4919"/>
                      </a:lnTo>
                      <a:lnTo>
                        <a:pt x="58" y="5085"/>
                      </a:lnTo>
                      <a:lnTo>
                        <a:pt x="69" y="5248"/>
                      </a:lnTo>
                      <a:lnTo>
                        <a:pt x="81" y="5406"/>
                      </a:lnTo>
                      <a:lnTo>
                        <a:pt x="95" y="5560"/>
                      </a:lnTo>
                      <a:lnTo>
                        <a:pt x="110" y="5709"/>
                      </a:lnTo>
                      <a:lnTo>
                        <a:pt x="127" y="5852"/>
                      </a:lnTo>
                      <a:lnTo>
                        <a:pt x="144" y="5992"/>
                      </a:lnTo>
                      <a:lnTo>
                        <a:pt x="161" y="6126"/>
                      </a:lnTo>
                      <a:lnTo>
                        <a:pt x="181" y="6254"/>
                      </a:lnTo>
                      <a:lnTo>
                        <a:pt x="201" y="6377"/>
                      </a:lnTo>
                      <a:lnTo>
                        <a:pt x="222" y="6493"/>
                      </a:lnTo>
                      <a:lnTo>
                        <a:pt x="244" y="6604"/>
                      </a:lnTo>
                      <a:lnTo>
                        <a:pt x="267" y="6708"/>
                      </a:lnTo>
                      <a:lnTo>
                        <a:pt x="290" y="6804"/>
                      </a:lnTo>
                      <a:lnTo>
                        <a:pt x="315" y="6895"/>
                      </a:lnTo>
                      <a:lnTo>
                        <a:pt x="327" y="6938"/>
                      </a:lnTo>
                      <a:lnTo>
                        <a:pt x="340" y="6979"/>
                      </a:lnTo>
                      <a:lnTo>
                        <a:pt x="353" y="7017"/>
                      </a:lnTo>
                      <a:lnTo>
                        <a:pt x="366" y="7054"/>
                      </a:lnTo>
                      <a:lnTo>
                        <a:pt x="380" y="7089"/>
                      </a:lnTo>
                      <a:lnTo>
                        <a:pt x="393" y="7121"/>
                      </a:lnTo>
                      <a:lnTo>
                        <a:pt x="406" y="7153"/>
                      </a:lnTo>
                      <a:lnTo>
                        <a:pt x="420" y="7182"/>
                      </a:lnTo>
                      <a:lnTo>
                        <a:pt x="434" y="7209"/>
                      </a:lnTo>
                      <a:lnTo>
                        <a:pt x="448" y="7234"/>
                      </a:lnTo>
                      <a:lnTo>
                        <a:pt x="462" y="7257"/>
                      </a:lnTo>
                      <a:lnTo>
                        <a:pt x="476" y="7278"/>
                      </a:lnTo>
                      <a:lnTo>
                        <a:pt x="491" y="7297"/>
                      </a:lnTo>
                      <a:lnTo>
                        <a:pt x="505" y="7313"/>
                      </a:lnTo>
                      <a:lnTo>
                        <a:pt x="520" y="7327"/>
                      </a:lnTo>
                      <a:lnTo>
                        <a:pt x="534" y="7339"/>
                      </a:lnTo>
                      <a:lnTo>
                        <a:pt x="549" y="7349"/>
                      </a:lnTo>
                      <a:lnTo>
                        <a:pt x="564" y="7356"/>
                      </a:lnTo>
                      <a:lnTo>
                        <a:pt x="579" y="7362"/>
                      </a:lnTo>
                      <a:lnTo>
                        <a:pt x="595" y="7364"/>
                      </a:lnTo>
                      <a:lnTo>
                        <a:pt x="595" y="7364"/>
                      </a:lnTo>
                      <a:lnTo>
                        <a:pt x="610" y="7365"/>
                      </a:lnTo>
                      <a:lnTo>
                        <a:pt x="625" y="7363"/>
                      </a:lnTo>
                      <a:lnTo>
                        <a:pt x="640" y="7358"/>
                      </a:lnTo>
                      <a:lnTo>
                        <a:pt x="655" y="7352"/>
                      </a:lnTo>
                      <a:lnTo>
                        <a:pt x="670" y="7343"/>
                      </a:lnTo>
                      <a:lnTo>
                        <a:pt x="685" y="7332"/>
                      </a:lnTo>
                      <a:lnTo>
                        <a:pt x="699" y="7319"/>
                      </a:lnTo>
                      <a:lnTo>
                        <a:pt x="714" y="7304"/>
                      </a:lnTo>
                      <a:lnTo>
                        <a:pt x="728" y="7285"/>
                      </a:lnTo>
                      <a:lnTo>
                        <a:pt x="743" y="7265"/>
                      </a:lnTo>
                      <a:lnTo>
                        <a:pt x="757" y="7243"/>
                      </a:lnTo>
                      <a:lnTo>
                        <a:pt x="771" y="7220"/>
                      </a:lnTo>
                      <a:lnTo>
                        <a:pt x="785" y="7193"/>
                      </a:lnTo>
                      <a:lnTo>
                        <a:pt x="798" y="7166"/>
                      </a:lnTo>
                      <a:lnTo>
                        <a:pt x="812" y="7135"/>
                      </a:lnTo>
                      <a:lnTo>
                        <a:pt x="826" y="7103"/>
                      </a:lnTo>
                      <a:lnTo>
                        <a:pt x="838" y="7069"/>
                      </a:lnTo>
                      <a:lnTo>
                        <a:pt x="851" y="7033"/>
                      </a:lnTo>
                      <a:lnTo>
                        <a:pt x="864" y="6995"/>
                      </a:lnTo>
                      <a:lnTo>
                        <a:pt x="877" y="6955"/>
                      </a:lnTo>
                      <a:lnTo>
                        <a:pt x="902" y="6871"/>
                      </a:lnTo>
                      <a:lnTo>
                        <a:pt x="927" y="6779"/>
                      </a:lnTo>
                      <a:lnTo>
                        <a:pt x="950" y="6680"/>
                      </a:lnTo>
                      <a:lnTo>
                        <a:pt x="972" y="6575"/>
                      </a:lnTo>
                      <a:lnTo>
                        <a:pt x="994" y="6462"/>
                      </a:lnTo>
                      <a:lnTo>
                        <a:pt x="1015" y="6345"/>
                      </a:lnTo>
                      <a:lnTo>
                        <a:pt x="1035" y="6221"/>
                      </a:lnTo>
                      <a:lnTo>
                        <a:pt x="1053" y="6090"/>
                      </a:lnTo>
                      <a:lnTo>
                        <a:pt x="1072" y="5955"/>
                      </a:lnTo>
                      <a:lnTo>
                        <a:pt x="1088" y="5814"/>
                      </a:lnTo>
                      <a:lnTo>
                        <a:pt x="1104" y="5668"/>
                      </a:lnTo>
                      <a:lnTo>
                        <a:pt x="1119" y="5517"/>
                      </a:lnTo>
                      <a:lnTo>
                        <a:pt x="1132" y="5363"/>
                      </a:lnTo>
                      <a:lnTo>
                        <a:pt x="1145" y="5202"/>
                      </a:lnTo>
                      <a:lnTo>
                        <a:pt x="1155" y="5039"/>
                      </a:lnTo>
                      <a:lnTo>
                        <a:pt x="1166" y="4870"/>
                      </a:lnTo>
                      <a:lnTo>
                        <a:pt x="1174" y="4698"/>
                      </a:lnTo>
                      <a:lnTo>
                        <a:pt x="1181" y="4523"/>
                      </a:lnTo>
                      <a:lnTo>
                        <a:pt x="1187" y="4346"/>
                      </a:lnTo>
                      <a:lnTo>
                        <a:pt x="1191" y="4163"/>
                      </a:lnTo>
                      <a:lnTo>
                        <a:pt x="1194" y="3979"/>
                      </a:lnTo>
                      <a:lnTo>
                        <a:pt x="1195" y="3792"/>
                      </a:lnTo>
                      <a:lnTo>
                        <a:pt x="1195" y="3792"/>
                      </a:lnTo>
                      <a:lnTo>
                        <a:pt x="1195" y="3605"/>
                      </a:lnTo>
                      <a:lnTo>
                        <a:pt x="1193" y="3420"/>
                      </a:lnTo>
                      <a:lnTo>
                        <a:pt x="1190" y="3238"/>
                      </a:lnTo>
                      <a:lnTo>
                        <a:pt x="1186" y="3058"/>
                      </a:lnTo>
                      <a:lnTo>
                        <a:pt x="1179" y="2882"/>
                      </a:lnTo>
                      <a:lnTo>
                        <a:pt x="1172" y="2709"/>
                      </a:lnTo>
                      <a:lnTo>
                        <a:pt x="1162" y="2538"/>
                      </a:lnTo>
                      <a:lnTo>
                        <a:pt x="1153" y="2372"/>
                      </a:lnTo>
                      <a:lnTo>
                        <a:pt x="1141" y="2209"/>
                      </a:lnTo>
                      <a:lnTo>
                        <a:pt x="1129" y="2051"/>
                      </a:lnTo>
                      <a:lnTo>
                        <a:pt x="1115" y="1897"/>
                      </a:lnTo>
                      <a:lnTo>
                        <a:pt x="1100" y="1748"/>
                      </a:lnTo>
                      <a:lnTo>
                        <a:pt x="1083" y="1604"/>
                      </a:lnTo>
                      <a:lnTo>
                        <a:pt x="1067" y="1465"/>
                      </a:lnTo>
                      <a:lnTo>
                        <a:pt x="1049" y="1330"/>
                      </a:lnTo>
                      <a:lnTo>
                        <a:pt x="1030" y="1203"/>
                      </a:lnTo>
                      <a:lnTo>
                        <a:pt x="1009" y="1080"/>
                      </a:lnTo>
                      <a:lnTo>
                        <a:pt x="988" y="964"/>
                      </a:lnTo>
                      <a:lnTo>
                        <a:pt x="966" y="853"/>
                      </a:lnTo>
                      <a:lnTo>
                        <a:pt x="943" y="749"/>
                      </a:lnTo>
                      <a:lnTo>
                        <a:pt x="920" y="652"/>
                      </a:lnTo>
                      <a:lnTo>
                        <a:pt x="895" y="562"/>
                      </a:lnTo>
                      <a:lnTo>
                        <a:pt x="883" y="519"/>
                      </a:lnTo>
                      <a:lnTo>
                        <a:pt x="870" y="478"/>
                      </a:lnTo>
                      <a:lnTo>
                        <a:pt x="857" y="440"/>
                      </a:lnTo>
                      <a:lnTo>
                        <a:pt x="844" y="403"/>
                      </a:lnTo>
                      <a:lnTo>
                        <a:pt x="831" y="368"/>
                      </a:lnTo>
                      <a:lnTo>
                        <a:pt x="818" y="336"/>
                      </a:lnTo>
                      <a:lnTo>
                        <a:pt x="804" y="304"/>
                      </a:lnTo>
                      <a:lnTo>
                        <a:pt x="791" y="275"/>
                      </a:lnTo>
                      <a:lnTo>
                        <a:pt x="777" y="248"/>
                      </a:lnTo>
                      <a:lnTo>
                        <a:pt x="763" y="223"/>
                      </a:lnTo>
                      <a:lnTo>
                        <a:pt x="748" y="201"/>
                      </a:lnTo>
                      <a:lnTo>
                        <a:pt x="734" y="180"/>
                      </a:lnTo>
                      <a:lnTo>
                        <a:pt x="720" y="161"/>
                      </a:lnTo>
                      <a:lnTo>
                        <a:pt x="705" y="144"/>
                      </a:lnTo>
                      <a:lnTo>
                        <a:pt x="691" y="130"/>
                      </a:lnTo>
                      <a:lnTo>
                        <a:pt x="676" y="118"/>
                      </a:lnTo>
                      <a:lnTo>
                        <a:pt x="661" y="108"/>
                      </a:lnTo>
                      <a:lnTo>
                        <a:pt x="646" y="101"/>
                      </a:lnTo>
                      <a:lnTo>
                        <a:pt x="631" y="95"/>
                      </a:lnTo>
                      <a:lnTo>
                        <a:pt x="615" y="9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5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7" name="Group 28">
                <a:extLst>
                  <a:ext uri="{FF2B5EF4-FFF2-40B4-BE49-F238E27FC236}">
                    <a16:creationId xmlns:a16="http://schemas.microsoft.com/office/drawing/2014/main" id="{E7A46FF9-4185-D944-A671-968F7953B843}"/>
                  </a:ext>
                </a:extLst>
              </p:cNvPr>
              <p:cNvGrpSpPr/>
              <p:nvPr/>
            </p:nvGrpSpPr>
            <p:grpSpPr>
              <a:xfrm>
                <a:off x="3113724" y="2080261"/>
                <a:ext cx="1475286" cy="1950720"/>
                <a:chOff x="2909888" y="1743075"/>
                <a:chExt cx="1844106" cy="2438400"/>
              </a:xfrm>
            </p:grpSpPr>
            <p:sp>
              <p:nvSpPr>
                <p:cNvPr id="18" name="Freeform 19">
                  <a:extLst>
                    <a:ext uri="{FF2B5EF4-FFF2-40B4-BE49-F238E27FC236}">
                      <a16:creationId xmlns:a16="http://schemas.microsoft.com/office/drawing/2014/main" id="{64BF7825-A461-5045-A691-97AE270BEB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9888" y="1743075"/>
                  <a:ext cx="1803400" cy="2438400"/>
                </a:xfrm>
                <a:custGeom>
                  <a:avLst/>
                  <a:gdLst/>
                  <a:ahLst/>
                  <a:cxnLst>
                    <a:cxn ang="0">
                      <a:pos x="2271" y="3072"/>
                    </a:cxn>
                    <a:cxn ang="0">
                      <a:pos x="2252" y="3069"/>
                    </a:cxn>
                    <a:cxn ang="0">
                      <a:pos x="2233" y="3056"/>
                    </a:cxn>
                    <a:cxn ang="0">
                      <a:pos x="2196" y="3005"/>
                    </a:cxn>
                    <a:cxn ang="0">
                      <a:pos x="2161" y="2925"/>
                    </a:cxn>
                    <a:cxn ang="0">
                      <a:pos x="2130" y="2817"/>
                    </a:cxn>
                    <a:cxn ang="0">
                      <a:pos x="2101" y="2682"/>
                    </a:cxn>
                    <a:cxn ang="0">
                      <a:pos x="2076" y="2526"/>
                    </a:cxn>
                    <a:cxn ang="0">
                      <a:pos x="2048" y="2285"/>
                    </a:cxn>
                    <a:cxn ang="0">
                      <a:pos x="2022" y="1870"/>
                    </a:cxn>
                    <a:cxn ang="0">
                      <a:pos x="2016" y="1563"/>
                    </a:cxn>
                    <a:cxn ang="0">
                      <a:pos x="2026" y="1106"/>
                    </a:cxn>
                    <a:cxn ang="0">
                      <a:pos x="2057" y="699"/>
                    </a:cxn>
                    <a:cxn ang="0">
                      <a:pos x="2079" y="523"/>
                    </a:cxn>
                    <a:cxn ang="0">
                      <a:pos x="2105" y="368"/>
                    </a:cxn>
                    <a:cxn ang="0">
                      <a:pos x="2134" y="236"/>
                    </a:cxn>
                    <a:cxn ang="0">
                      <a:pos x="2168" y="132"/>
                    </a:cxn>
                    <a:cxn ang="0">
                      <a:pos x="2203" y="55"/>
                    </a:cxn>
                    <a:cxn ang="0">
                      <a:pos x="2234" y="16"/>
                    </a:cxn>
                    <a:cxn ang="0">
                      <a:pos x="2254" y="4"/>
                    </a:cxn>
                    <a:cxn ang="0">
                      <a:pos x="2267" y="0"/>
                    </a:cxn>
                    <a:cxn ang="0">
                      <a:pos x="1955" y="0"/>
                    </a:cxn>
                    <a:cxn ang="0">
                      <a:pos x="244" y="2"/>
                    </a:cxn>
                    <a:cxn ang="0">
                      <a:pos x="224" y="11"/>
                    </a:cxn>
                    <a:cxn ang="0">
                      <a:pos x="199" y="36"/>
                    </a:cxn>
                    <a:cxn ang="0">
                      <a:pos x="163" y="103"/>
                    </a:cxn>
                    <a:cxn ang="0">
                      <a:pos x="129" y="199"/>
                    </a:cxn>
                    <a:cxn ang="0">
                      <a:pos x="99" y="322"/>
                    </a:cxn>
                    <a:cxn ang="0">
                      <a:pos x="71" y="469"/>
                    </a:cxn>
                    <a:cxn ang="0">
                      <a:pos x="48" y="639"/>
                    </a:cxn>
                    <a:cxn ang="0">
                      <a:pos x="19" y="963"/>
                    </a:cxn>
                    <a:cxn ang="0">
                      <a:pos x="1" y="1406"/>
                    </a:cxn>
                    <a:cxn ang="0">
                      <a:pos x="1" y="1719"/>
                    </a:cxn>
                    <a:cxn ang="0">
                      <a:pos x="21" y="2153"/>
                    </a:cxn>
                    <a:cxn ang="0">
                      <a:pos x="52" y="2469"/>
                    </a:cxn>
                    <a:cxn ang="0">
                      <a:pos x="77" y="2632"/>
                    </a:cxn>
                    <a:cxn ang="0">
                      <a:pos x="103" y="2775"/>
                    </a:cxn>
                    <a:cxn ang="0">
                      <a:pos x="135" y="2891"/>
                    </a:cxn>
                    <a:cxn ang="0">
                      <a:pos x="168" y="2982"/>
                    </a:cxn>
                    <a:cxn ang="0">
                      <a:pos x="204" y="3042"/>
                    </a:cxn>
                    <a:cxn ang="0">
                      <a:pos x="229" y="3065"/>
                    </a:cxn>
                    <a:cxn ang="0">
                      <a:pos x="249" y="3072"/>
                    </a:cxn>
                  </a:cxnLst>
                  <a:rect l="0" t="0" r="r" b="b"/>
                  <a:pathLst>
                    <a:path w="2271" h="3072">
                      <a:moveTo>
                        <a:pt x="254" y="3072"/>
                      </a:moveTo>
                      <a:lnTo>
                        <a:pt x="2271" y="3072"/>
                      </a:lnTo>
                      <a:lnTo>
                        <a:pt x="2271" y="3072"/>
                      </a:lnTo>
                      <a:lnTo>
                        <a:pt x="2264" y="3072"/>
                      </a:lnTo>
                      <a:lnTo>
                        <a:pt x="2257" y="3071"/>
                      </a:lnTo>
                      <a:lnTo>
                        <a:pt x="2252" y="3069"/>
                      </a:lnTo>
                      <a:lnTo>
                        <a:pt x="2245" y="3065"/>
                      </a:lnTo>
                      <a:lnTo>
                        <a:pt x="2239" y="3061"/>
                      </a:lnTo>
                      <a:lnTo>
                        <a:pt x="2233" y="3056"/>
                      </a:lnTo>
                      <a:lnTo>
                        <a:pt x="2220" y="3042"/>
                      </a:lnTo>
                      <a:lnTo>
                        <a:pt x="2207" y="3026"/>
                      </a:lnTo>
                      <a:lnTo>
                        <a:pt x="2196" y="3005"/>
                      </a:lnTo>
                      <a:lnTo>
                        <a:pt x="2184" y="2982"/>
                      </a:lnTo>
                      <a:lnTo>
                        <a:pt x="2173" y="2955"/>
                      </a:lnTo>
                      <a:lnTo>
                        <a:pt x="2161" y="2925"/>
                      </a:lnTo>
                      <a:lnTo>
                        <a:pt x="2151" y="2891"/>
                      </a:lnTo>
                      <a:lnTo>
                        <a:pt x="2140" y="2855"/>
                      </a:lnTo>
                      <a:lnTo>
                        <a:pt x="2130" y="2817"/>
                      </a:lnTo>
                      <a:lnTo>
                        <a:pt x="2120" y="2775"/>
                      </a:lnTo>
                      <a:lnTo>
                        <a:pt x="2110" y="2730"/>
                      </a:lnTo>
                      <a:lnTo>
                        <a:pt x="2101" y="2682"/>
                      </a:lnTo>
                      <a:lnTo>
                        <a:pt x="2093" y="2632"/>
                      </a:lnTo>
                      <a:lnTo>
                        <a:pt x="2083" y="2580"/>
                      </a:lnTo>
                      <a:lnTo>
                        <a:pt x="2076" y="2526"/>
                      </a:lnTo>
                      <a:lnTo>
                        <a:pt x="2068" y="2469"/>
                      </a:lnTo>
                      <a:lnTo>
                        <a:pt x="2061" y="2409"/>
                      </a:lnTo>
                      <a:lnTo>
                        <a:pt x="2048" y="2285"/>
                      </a:lnTo>
                      <a:lnTo>
                        <a:pt x="2037" y="2153"/>
                      </a:lnTo>
                      <a:lnTo>
                        <a:pt x="2029" y="2015"/>
                      </a:lnTo>
                      <a:lnTo>
                        <a:pt x="2022" y="1870"/>
                      </a:lnTo>
                      <a:lnTo>
                        <a:pt x="2017" y="1719"/>
                      </a:lnTo>
                      <a:lnTo>
                        <a:pt x="2016" y="1563"/>
                      </a:lnTo>
                      <a:lnTo>
                        <a:pt x="2016" y="1563"/>
                      </a:lnTo>
                      <a:lnTo>
                        <a:pt x="2017" y="1406"/>
                      </a:lnTo>
                      <a:lnTo>
                        <a:pt x="2021" y="1253"/>
                      </a:lnTo>
                      <a:lnTo>
                        <a:pt x="2026" y="1106"/>
                      </a:lnTo>
                      <a:lnTo>
                        <a:pt x="2034" y="963"/>
                      </a:lnTo>
                      <a:lnTo>
                        <a:pt x="2045" y="828"/>
                      </a:lnTo>
                      <a:lnTo>
                        <a:pt x="2057" y="699"/>
                      </a:lnTo>
                      <a:lnTo>
                        <a:pt x="2063" y="639"/>
                      </a:lnTo>
                      <a:lnTo>
                        <a:pt x="2072" y="580"/>
                      </a:lnTo>
                      <a:lnTo>
                        <a:pt x="2079" y="523"/>
                      </a:lnTo>
                      <a:lnTo>
                        <a:pt x="2088" y="469"/>
                      </a:lnTo>
                      <a:lnTo>
                        <a:pt x="2096" y="417"/>
                      </a:lnTo>
                      <a:lnTo>
                        <a:pt x="2105" y="368"/>
                      </a:lnTo>
                      <a:lnTo>
                        <a:pt x="2115" y="322"/>
                      </a:lnTo>
                      <a:lnTo>
                        <a:pt x="2125" y="278"/>
                      </a:lnTo>
                      <a:lnTo>
                        <a:pt x="2134" y="236"/>
                      </a:lnTo>
                      <a:lnTo>
                        <a:pt x="2146" y="199"/>
                      </a:lnTo>
                      <a:lnTo>
                        <a:pt x="2156" y="163"/>
                      </a:lnTo>
                      <a:lnTo>
                        <a:pt x="2168" y="132"/>
                      </a:lnTo>
                      <a:lnTo>
                        <a:pt x="2180" y="103"/>
                      </a:lnTo>
                      <a:lnTo>
                        <a:pt x="2191" y="77"/>
                      </a:lnTo>
                      <a:lnTo>
                        <a:pt x="2203" y="55"/>
                      </a:lnTo>
                      <a:lnTo>
                        <a:pt x="2216" y="36"/>
                      </a:lnTo>
                      <a:lnTo>
                        <a:pt x="2227" y="22"/>
                      </a:lnTo>
                      <a:lnTo>
                        <a:pt x="2234" y="16"/>
                      </a:lnTo>
                      <a:lnTo>
                        <a:pt x="2240" y="11"/>
                      </a:lnTo>
                      <a:lnTo>
                        <a:pt x="2247" y="6"/>
                      </a:lnTo>
                      <a:lnTo>
                        <a:pt x="2254" y="4"/>
                      </a:lnTo>
                      <a:lnTo>
                        <a:pt x="2260" y="2"/>
                      </a:lnTo>
                      <a:lnTo>
                        <a:pt x="2267" y="0"/>
                      </a:lnTo>
                      <a:lnTo>
                        <a:pt x="2267" y="0"/>
                      </a:lnTo>
                      <a:lnTo>
                        <a:pt x="2271" y="0"/>
                      </a:lnTo>
                      <a:lnTo>
                        <a:pt x="1955" y="0"/>
                      </a:lnTo>
                      <a:lnTo>
                        <a:pt x="1955" y="0"/>
                      </a:lnTo>
                      <a:lnTo>
                        <a:pt x="251" y="0"/>
                      </a:lnTo>
                      <a:lnTo>
                        <a:pt x="251" y="0"/>
                      </a:lnTo>
                      <a:lnTo>
                        <a:pt x="244" y="2"/>
                      </a:lnTo>
                      <a:lnTo>
                        <a:pt x="237" y="4"/>
                      </a:lnTo>
                      <a:lnTo>
                        <a:pt x="231" y="6"/>
                      </a:lnTo>
                      <a:lnTo>
                        <a:pt x="224" y="11"/>
                      </a:lnTo>
                      <a:lnTo>
                        <a:pt x="218" y="16"/>
                      </a:lnTo>
                      <a:lnTo>
                        <a:pt x="211" y="22"/>
                      </a:lnTo>
                      <a:lnTo>
                        <a:pt x="199" y="36"/>
                      </a:lnTo>
                      <a:lnTo>
                        <a:pt x="187" y="55"/>
                      </a:lnTo>
                      <a:lnTo>
                        <a:pt x="175" y="77"/>
                      </a:lnTo>
                      <a:lnTo>
                        <a:pt x="163" y="103"/>
                      </a:lnTo>
                      <a:lnTo>
                        <a:pt x="151" y="132"/>
                      </a:lnTo>
                      <a:lnTo>
                        <a:pt x="141" y="163"/>
                      </a:lnTo>
                      <a:lnTo>
                        <a:pt x="129" y="199"/>
                      </a:lnTo>
                      <a:lnTo>
                        <a:pt x="118" y="236"/>
                      </a:lnTo>
                      <a:lnTo>
                        <a:pt x="108" y="278"/>
                      </a:lnTo>
                      <a:lnTo>
                        <a:pt x="99" y="322"/>
                      </a:lnTo>
                      <a:lnTo>
                        <a:pt x="89" y="368"/>
                      </a:lnTo>
                      <a:lnTo>
                        <a:pt x="80" y="417"/>
                      </a:lnTo>
                      <a:lnTo>
                        <a:pt x="71" y="469"/>
                      </a:lnTo>
                      <a:lnTo>
                        <a:pt x="63" y="523"/>
                      </a:lnTo>
                      <a:lnTo>
                        <a:pt x="56" y="580"/>
                      </a:lnTo>
                      <a:lnTo>
                        <a:pt x="48" y="639"/>
                      </a:lnTo>
                      <a:lnTo>
                        <a:pt x="41" y="699"/>
                      </a:lnTo>
                      <a:lnTo>
                        <a:pt x="29" y="828"/>
                      </a:lnTo>
                      <a:lnTo>
                        <a:pt x="19" y="963"/>
                      </a:lnTo>
                      <a:lnTo>
                        <a:pt x="10" y="1106"/>
                      </a:lnTo>
                      <a:lnTo>
                        <a:pt x="5" y="1253"/>
                      </a:lnTo>
                      <a:lnTo>
                        <a:pt x="1" y="1406"/>
                      </a:lnTo>
                      <a:lnTo>
                        <a:pt x="0" y="1563"/>
                      </a:lnTo>
                      <a:lnTo>
                        <a:pt x="0" y="1563"/>
                      </a:lnTo>
                      <a:lnTo>
                        <a:pt x="1" y="1719"/>
                      </a:lnTo>
                      <a:lnTo>
                        <a:pt x="6" y="1870"/>
                      </a:lnTo>
                      <a:lnTo>
                        <a:pt x="13" y="2015"/>
                      </a:lnTo>
                      <a:lnTo>
                        <a:pt x="21" y="2153"/>
                      </a:lnTo>
                      <a:lnTo>
                        <a:pt x="33" y="2285"/>
                      </a:lnTo>
                      <a:lnTo>
                        <a:pt x="45" y="2409"/>
                      </a:lnTo>
                      <a:lnTo>
                        <a:pt x="52" y="2469"/>
                      </a:lnTo>
                      <a:lnTo>
                        <a:pt x="59" y="2526"/>
                      </a:lnTo>
                      <a:lnTo>
                        <a:pt x="67" y="2580"/>
                      </a:lnTo>
                      <a:lnTo>
                        <a:pt x="77" y="2632"/>
                      </a:lnTo>
                      <a:lnTo>
                        <a:pt x="85" y="2682"/>
                      </a:lnTo>
                      <a:lnTo>
                        <a:pt x="94" y="2730"/>
                      </a:lnTo>
                      <a:lnTo>
                        <a:pt x="103" y="2775"/>
                      </a:lnTo>
                      <a:lnTo>
                        <a:pt x="114" y="2817"/>
                      </a:lnTo>
                      <a:lnTo>
                        <a:pt x="124" y="2855"/>
                      </a:lnTo>
                      <a:lnTo>
                        <a:pt x="135" y="2891"/>
                      </a:lnTo>
                      <a:lnTo>
                        <a:pt x="145" y="2925"/>
                      </a:lnTo>
                      <a:lnTo>
                        <a:pt x="157" y="2955"/>
                      </a:lnTo>
                      <a:lnTo>
                        <a:pt x="168" y="2982"/>
                      </a:lnTo>
                      <a:lnTo>
                        <a:pt x="180" y="3005"/>
                      </a:lnTo>
                      <a:lnTo>
                        <a:pt x="192" y="3026"/>
                      </a:lnTo>
                      <a:lnTo>
                        <a:pt x="204" y="3042"/>
                      </a:lnTo>
                      <a:lnTo>
                        <a:pt x="216" y="3056"/>
                      </a:lnTo>
                      <a:lnTo>
                        <a:pt x="223" y="3061"/>
                      </a:lnTo>
                      <a:lnTo>
                        <a:pt x="229" y="3065"/>
                      </a:lnTo>
                      <a:lnTo>
                        <a:pt x="236" y="3069"/>
                      </a:lnTo>
                      <a:lnTo>
                        <a:pt x="242" y="3071"/>
                      </a:lnTo>
                      <a:lnTo>
                        <a:pt x="249" y="3072"/>
                      </a:lnTo>
                      <a:lnTo>
                        <a:pt x="254" y="3072"/>
                      </a:lnTo>
                      <a:lnTo>
                        <a:pt x="254" y="307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50000"/>
                      </a:schemeClr>
                    </a:gs>
                    <a:gs pos="25000">
                      <a:schemeClr val="accent6">
                        <a:lumMod val="40000"/>
                        <a:lumOff val="60000"/>
                      </a:schemeClr>
                    </a:gs>
                    <a:gs pos="55000">
                      <a:schemeClr val="accent6">
                        <a:lumMod val="75000"/>
                      </a:schemeClr>
                    </a:gs>
                    <a:gs pos="78000">
                      <a:schemeClr val="accent6">
                        <a:lumMod val="60000"/>
                        <a:lumOff val="4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" name="Freeform 20">
                  <a:extLst>
                    <a:ext uri="{FF2B5EF4-FFF2-40B4-BE49-F238E27FC236}">
                      <a16:creationId xmlns:a16="http://schemas.microsoft.com/office/drawing/2014/main" id="{B923A159-D112-5842-8E1B-753C89AB99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6344" y="1743075"/>
                  <a:ext cx="247650" cy="2438400"/>
                </a:xfrm>
                <a:custGeom>
                  <a:avLst/>
                  <a:gdLst/>
                  <a:ahLst/>
                  <a:cxnLst>
                    <a:cxn ang="0">
                      <a:pos x="259" y="3034"/>
                    </a:cxn>
                    <a:cxn ang="0">
                      <a:pos x="246" y="3034"/>
                    </a:cxn>
                    <a:cxn ang="0">
                      <a:pos x="227" y="3026"/>
                    </a:cxn>
                    <a:cxn ang="0">
                      <a:pos x="198" y="2993"/>
                    </a:cxn>
                    <a:cxn ang="0">
                      <a:pos x="165" y="2927"/>
                    </a:cxn>
                    <a:cxn ang="0">
                      <a:pos x="135" y="2831"/>
                    </a:cxn>
                    <a:cxn ang="0">
                      <a:pos x="107" y="2709"/>
                    </a:cxn>
                    <a:cxn ang="0">
                      <a:pos x="83" y="2563"/>
                    </a:cxn>
                    <a:cxn ang="0">
                      <a:pos x="51" y="2274"/>
                    </a:cxn>
                    <a:cxn ang="0">
                      <a:pos x="29" y="1864"/>
                    </a:cxn>
                    <a:cxn ang="0">
                      <a:pos x="23" y="1563"/>
                    </a:cxn>
                    <a:cxn ang="0">
                      <a:pos x="31" y="1116"/>
                    </a:cxn>
                    <a:cxn ang="0">
                      <a:pos x="58" y="720"/>
                    </a:cxn>
                    <a:cxn ang="0">
                      <a:pos x="85" y="496"/>
                    </a:cxn>
                    <a:cxn ang="0">
                      <a:pos x="109" y="351"/>
                    </a:cxn>
                    <a:cxn ang="0">
                      <a:pos x="137" y="231"/>
                    </a:cxn>
                    <a:cxn ang="0">
                      <a:pos x="167" y="139"/>
                    </a:cxn>
                    <a:cxn ang="0">
                      <a:pos x="201" y="74"/>
                    </a:cxn>
                    <a:cxn ang="0">
                      <a:pos x="225" y="49"/>
                    </a:cxn>
                    <a:cxn ang="0">
                      <a:pos x="244" y="40"/>
                    </a:cxn>
                    <a:cxn ang="0">
                      <a:pos x="260" y="39"/>
                    </a:cxn>
                    <a:cxn ang="0">
                      <a:pos x="304" y="29"/>
                    </a:cxn>
                    <a:cxn ang="0">
                      <a:pos x="282" y="9"/>
                    </a:cxn>
                    <a:cxn ang="0">
                      <a:pos x="259" y="0"/>
                    </a:cxn>
                    <a:cxn ang="0">
                      <a:pos x="244" y="2"/>
                    </a:cxn>
                    <a:cxn ang="0">
                      <a:pos x="224" y="11"/>
                    </a:cxn>
                    <a:cxn ang="0">
                      <a:pos x="200" y="36"/>
                    </a:cxn>
                    <a:cxn ang="0">
                      <a:pos x="164" y="103"/>
                    </a:cxn>
                    <a:cxn ang="0">
                      <a:pos x="130" y="199"/>
                    </a:cxn>
                    <a:cxn ang="0">
                      <a:pos x="99" y="322"/>
                    </a:cxn>
                    <a:cxn ang="0">
                      <a:pos x="72" y="469"/>
                    </a:cxn>
                    <a:cxn ang="0">
                      <a:pos x="47" y="639"/>
                    </a:cxn>
                    <a:cxn ang="0">
                      <a:pos x="18" y="963"/>
                    </a:cxn>
                    <a:cxn ang="0">
                      <a:pos x="1" y="1406"/>
                    </a:cxn>
                    <a:cxn ang="0">
                      <a:pos x="2" y="1720"/>
                    </a:cxn>
                    <a:cxn ang="0">
                      <a:pos x="22" y="2159"/>
                    </a:cxn>
                    <a:cxn ang="0">
                      <a:pos x="46" y="2418"/>
                    </a:cxn>
                    <a:cxn ang="0">
                      <a:pos x="70" y="2589"/>
                    </a:cxn>
                    <a:cxn ang="0">
                      <a:pos x="96" y="2739"/>
                    </a:cxn>
                    <a:cxn ang="0">
                      <a:pos x="126" y="2865"/>
                    </a:cxn>
                    <a:cxn ang="0">
                      <a:pos x="160" y="2962"/>
                    </a:cxn>
                    <a:cxn ang="0">
                      <a:pos x="195" y="3031"/>
                    </a:cxn>
                    <a:cxn ang="0">
                      <a:pos x="221" y="3058"/>
                    </a:cxn>
                    <a:cxn ang="0">
                      <a:pos x="240" y="3070"/>
                    </a:cxn>
                    <a:cxn ang="0">
                      <a:pos x="260" y="3072"/>
                    </a:cxn>
                    <a:cxn ang="0">
                      <a:pos x="273" y="3069"/>
                    </a:cxn>
                    <a:cxn ang="0">
                      <a:pos x="293" y="3056"/>
                    </a:cxn>
                    <a:cxn ang="0">
                      <a:pos x="261" y="3034"/>
                    </a:cxn>
                  </a:cxnLst>
                  <a:rect l="0" t="0" r="r" b="b"/>
                  <a:pathLst>
                    <a:path w="312" h="3072">
                      <a:moveTo>
                        <a:pt x="261" y="3034"/>
                      </a:moveTo>
                      <a:lnTo>
                        <a:pt x="261" y="3034"/>
                      </a:lnTo>
                      <a:lnTo>
                        <a:pt x="259" y="3034"/>
                      </a:lnTo>
                      <a:lnTo>
                        <a:pt x="259" y="3034"/>
                      </a:lnTo>
                      <a:lnTo>
                        <a:pt x="253" y="3035"/>
                      </a:lnTo>
                      <a:lnTo>
                        <a:pt x="246" y="3034"/>
                      </a:lnTo>
                      <a:lnTo>
                        <a:pt x="240" y="3032"/>
                      </a:lnTo>
                      <a:lnTo>
                        <a:pt x="234" y="3029"/>
                      </a:lnTo>
                      <a:lnTo>
                        <a:pt x="227" y="3026"/>
                      </a:lnTo>
                      <a:lnTo>
                        <a:pt x="222" y="3021"/>
                      </a:lnTo>
                      <a:lnTo>
                        <a:pt x="210" y="3010"/>
                      </a:lnTo>
                      <a:lnTo>
                        <a:pt x="198" y="2993"/>
                      </a:lnTo>
                      <a:lnTo>
                        <a:pt x="187" y="2975"/>
                      </a:lnTo>
                      <a:lnTo>
                        <a:pt x="175" y="2953"/>
                      </a:lnTo>
                      <a:lnTo>
                        <a:pt x="165" y="2927"/>
                      </a:lnTo>
                      <a:lnTo>
                        <a:pt x="154" y="2898"/>
                      </a:lnTo>
                      <a:lnTo>
                        <a:pt x="144" y="2866"/>
                      </a:lnTo>
                      <a:lnTo>
                        <a:pt x="135" y="2831"/>
                      </a:lnTo>
                      <a:lnTo>
                        <a:pt x="125" y="2794"/>
                      </a:lnTo>
                      <a:lnTo>
                        <a:pt x="116" y="2753"/>
                      </a:lnTo>
                      <a:lnTo>
                        <a:pt x="107" y="2709"/>
                      </a:lnTo>
                      <a:lnTo>
                        <a:pt x="99" y="2663"/>
                      </a:lnTo>
                      <a:lnTo>
                        <a:pt x="90" y="2614"/>
                      </a:lnTo>
                      <a:lnTo>
                        <a:pt x="83" y="2563"/>
                      </a:lnTo>
                      <a:lnTo>
                        <a:pt x="75" y="2509"/>
                      </a:lnTo>
                      <a:lnTo>
                        <a:pt x="63" y="2396"/>
                      </a:lnTo>
                      <a:lnTo>
                        <a:pt x="51" y="2274"/>
                      </a:lnTo>
                      <a:lnTo>
                        <a:pt x="42" y="2144"/>
                      </a:lnTo>
                      <a:lnTo>
                        <a:pt x="34" y="2007"/>
                      </a:lnTo>
                      <a:lnTo>
                        <a:pt x="29" y="1864"/>
                      </a:lnTo>
                      <a:lnTo>
                        <a:pt x="24" y="1715"/>
                      </a:lnTo>
                      <a:lnTo>
                        <a:pt x="23" y="1563"/>
                      </a:lnTo>
                      <a:lnTo>
                        <a:pt x="23" y="1563"/>
                      </a:lnTo>
                      <a:lnTo>
                        <a:pt x="24" y="1410"/>
                      </a:lnTo>
                      <a:lnTo>
                        <a:pt x="27" y="1260"/>
                      </a:lnTo>
                      <a:lnTo>
                        <a:pt x="31" y="1116"/>
                      </a:lnTo>
                      <a:lnTo>
                        <a:pt x="38" y="978"/>
                      </a:lnTo>
                      <a:lnTo>
                        <a:pt x="47" y="846"/>
                      </a:lnTo>
                      <a:lnTo>
                        <a:pt x="58" y="720"/>
                      </a:lnTo>
                      <a:lnTo>
                        <a:pt x="71" y="604"/>
                      </a:lnTo>
                      <a:lnTo>
                        <a:pt x="78" y="548"/>
                      </a:lnTo>
                      <a:lnTo>
                        <a:pt x="85" y="496"/>
                      </a:lnTo>
                      <a:lnTo>
                        <a:pt x="92" y="445"/>
                      </a:lnTo>
                      <a:lnTo>
                        <a:pt x="100" y="397"/>
                      </a:lnTo>
                      <a:lnTo>
                        <a:pt x="109" y="351"/>
                      </a:lnTo>
                      <a:lnTo>
                        <a:pt x="117" y="309"/>
                      </a:lnTo>
                      <a:lnTo>
                        <a:pt x="126" y="269"/>
                      </a:lnTo>
                      <a:lnTo>
                        <a:pt x="137" y="231"/>
                      </a:lnTo>
                      <a:lnTo>
                        <a:pt x="146" y="198"/>
                      </a:lnTo>
                      <a:lnTo>
                        <a:pt x="157" y="166"/>
                      </a:lnTo>
                      <a:lnTo>
                        <a:pt x="167" y="139"/>
                      </a:lnTo>
                      <a:lnTo>
                        <a:pt x="179" y="113"/>
                      </a:lnTo>
                      <a:lnTo>
                        <a:pt x="189" y="92"/>
                      </a:lnTo>
                      <a:lnTo>
                        <a:pt x="201" y="74"/>
                      </a:lnTo>
                      <a:lnTo>
                        <a:pt x="214" y="60"/>
                      </a:lnTo>
                      <a:lnTo>
                        <a:pt x="219" y="54"/>
                      </a:lnTo>
                      <a:lnTo>
                        <a:pt x="225" y="49"/>
                      </a:lnTo>
                      <a:lnTo>
                        <a:pt x="232" y="45"/>
                      </a:lnTo>
                      <a:lnTo>
                        <a:pt x="238" y="41"/>
                      </a:lnTo>
                      <a:lnTo>
                        <a:pt x="244" y="40"/>
                      </a:lnTo>
                      <a:lnTo>
                        <a:pt x="251" y="39"/>
                      </a:lnTo>
                      <a:lnTo>
                        <a:pt x="251" y="39"/>
                      </a:lnTo>
                      <a:lnTo>
                        <a:pt x="260" y="39"/>
                      </a:lnTo>
                      <a:lnTo>
                        <a:pt x="312" y="39"/>
                      </a:lnTo>
                      <a:lnTo>
                        <a:pt x="312" y="39"/>
                      </a:lnTo>
                      <a:lnTo>
                        <a:pt x="304" y="29"/>
                      </a:lnTo>
                      <a:lnTo>
                        <a:pt x="297" y="21"/>
                      </a:lnTo>
                      <a:lnTo>
                        <a:pt x="289" y="14"/>
                      </a:lnTo>
                      <a:lnTo>
                        <a:pt x="282" y="9"/>
                      </a:lnTo>
                      <a:lnTo>
                        <a:pt x="274" y="4"/>
                      </a:lnTo>
                      <a:lnTo>
                        <a:pt x="266" y="2"/>
                      </a:lnTo>
                      <a:lnTo>
                        <a:pt x="259" y="0"/>
                      </a:lnTo>
                      <a:lnTo>
                        <a:pt x="251" y="0"/>
                      </a:lnTo>
                      <a:lnTo>
                        <a:pt x="251" y="0"/>
                      </a:lnTo>
                      <a:lnTo>
                        <a:pt x="244" y="2"/>
                      </a:lnTo>
                      <a:lnTo>
                        <a:pt x="238" y="4"/>
                      </a:lnTo>
                      <a:lnTo>
                        <a:pt x="231" y="6"/>
                      </a:lnTo>
                      <a:lnTo>
                        <a:pt x="224" y="11"/>
                      </a:lnTo>
                      <a:lnTo>
                        <a:pt x="218" y="16"/>
                      </a:lnTo>
                      <a:lnTo>
                        <a:pt x="211" y="22"/>
                      </a:lnTo>
                      <a:lnTo>
                        <a:pt x="200" y="36"/>
                      </a:lnTo>
                      <a:lnTo>
                        <a:pt x="187" y="55"/>
                      </a:lnTo>
                      <a:lnTo>
                        <a:pt x="175" y="77"/>
                      </a:lnTo>
                      <a:lnTo>
                        <a:pt x="164" y="103"/>
                      </a:lnTo>
                      <a:lnTo>
                        <a:pt x="152" y="132"/>
                      </a:lnTo>
                      <a:lnTo>
                        <a:pt x="140" y="163"/>
                      </a:lnTo>
                      <a:lnTo>
                        <a:pt x="130" y="199"/>
                      </a:lnTo>
                      <a:lnTo>
                        <a:pt x="118" y="236"/>
                      </a:lnTo>
                      <a:lnTo>
                        <a:pt x="109" y="278"/>
                      </a:lnTo>
                      <a:lnTo>
                        <a:pt x="99" y="322"/>
                      </a:lnTo>
                      <a:lnTo>
                        <a:pt x="89" y="368"/>
                      </a:lnTo>
                      <a:lnTo>
                        <a:pt x="80" y="417"/>
                      </a:lnTo>
                      <a:lnTo>
                        <a:pt x="72" y="469"/>
                      </a:lnTo>
                      <a:lnTo>
                        <a:pt x="63" y="523"/>
                      </a:lnTo>
                      <a:lnTo>
                        <a:pt x="56" y="580"/>
                      </a:lnTo>
                      <a:lnTo>
                        <a:pt x="47" y="639"/>
                      </a:lnTo>
                      <a:lnTo>
                        <a:pt x="41" y="699"/>
                      </a:lnTo>
                      <a:lnTo>
                        <a:pt x="29" y="828"/>
                      </a:lnTo>
                      <a:lnTo>
                        <a:pt x="18" y="963"/>
                      </a:lnTo>
                      <a:lnTo>
                        <a:pt x="10" y="1106"/>
                      </a:lnTo>
                      <a:lnTo>
                        <a:pt x="5" y="1253"/>
                      </a:lnTo>
                      <a:lnTo>
                        <a:pt x="1" y="1406"/>
                      </a:lnTo>
                      <a:lnTo>
                        <a:pt x="0" y="1563"/>
                      </a:lnTo>
                      <a:lnTo>
                        <a:pt x="0" y="1563"/>
                      </a:lnTo>
                      <a:lnTo>
                        <a:pt x="2" y="1720"/>
                      </a:lnTo>
                      <a:lnTo>
                        <a:pt x="6" y="1872"/>
                      </a:lnTo>
                      <a:lnTo>
                        <a:pt x="13" y="2019"/>
                      </a:lnTo>
                      <a:lnTo>
                        <a:pt x="22" y="2159"/>
                      </a:lnTo>
                      <a:lnTo>
                        <a:pt x="32" y="2292"/>
                      </a:lnTo>
                      <a:lnTo>
                        <a:pt x="39" y="2356"/>
                      </a:lnTo>
                      <a:lnTo>
                        <a:pt x="46" y="2418"/>
                      </a:lnTo>
                      <a:lnTo>
                        <a:pt x="53" y="2477"/>
                      </a:lnTo>
                      <a:lnTo>
                        <a:pt x="61" y="2535"/>
                      </a:lnTo>
                      <a:lnTo>
                        <a:pt x="70" y="2589"/>
                      </a:lnTo>
                      <a:lnTo>
                        <a:pt x="78" y="2642"/>
                      </a:lnTo>
                      <a:lnTo>
                        <a:pt x="87" y="2692"/>
                      </a:lnTo>
                      <a:lnTo>
                        <a:pt x="96" y="2739"/>
                      </a:lnTo>
                      <a:lnTo>
                        <a:pt x="106" y="2783"/>
                      </a:lnTo>
                      <a:lnTo>
                        <a:pt x="116" y="2825"/>
                      </a:lnTo>
                      <a:lnTo>
                        <a:pt x="126" y="2865"/>
                      </a:lnTo>
                      <a:lnTo>
                        <a:pt x="137" y="2901"/>
                      </a:lnTo>
                      <a:lnTo>
                        <a:pt x="149" y="2933"/>
                      </a:lnTo>
                      <a:lnTo>
                        <a:pt x="160" y="2962"/>
                      </a:lnTo>
                      <a:lnTo>
                        <a:pt x="172" y="2989"/>
                      </a:lnTo>
                      <a:lnTo>
                        <a:pt x="183" y="3012"/>
                      </a:lnTo>
                      <a:lnTo>
                        <a:pt x="195" y="3031"/>
                      </a:lnTo>
                      <a:lnTo>
                        <a:pt x="208" y="3047"/>
                      </a:lnTo>
                      <a:lnTo>
                        <a:pt x="215" y="3054"/>
                      </a:lnTo>
                      <a:lnTo>
                        <a:pt x="221" y="3058"/>
                      </a:lnTo>
                      <a:lnTo>
                        <a:pt x="226" y="3064"/>
                      </a:lnTo>
                      <a:lnTo>
                        <a:pt x="233" y="3068"/>
                      </a:lnTo>
                      <a:lnTo>
                        <a:pt x="240" y="3070"/>
                      </a:lnTo>
                      <a:lnTo>
                        <a:pt x="246" y="3072"/>
                      </a:lnTo>
                      <a:lnTo>
                        <a:pt x="253" y="3072"/>
                      </a:lnTo>
                      <a:lnTo>
                        <a:pt x="260" y="3072"/>
                      </a:lnTo>
                      <a:lnTo>
                        <a:pt x="260" y="3072"/>
                      </a:lnTo>
                      <a:lnTo>
                        <a:pt x="266" y="3071"/>
                      </a:lnTo>
                      <a:lnTo>
                        <a:pt x="273" y="3069"/>
                      </a:lnTo>
                      <a:lnTo>
                        <a:pt x="280" y="3065"/>
                      </a:lnTo>
                      <a:lnTo>
                        <a:pt x="286" y="3062"/>
                      </a:lnTo>
                      <a:lnTo>
                        <a:pt x="293" y="3056"/>
                      </a:lnTo>
                      <a:lnTo>
                        <a:pt x="299" y="3050"/>
                      </a:lnTo>
                      <a:lnTo>
                        <a:pt x="312" y="3034"/>
                      </a:lnTo>
                      <a:lnTo>
                        <a:pt x="261" y="303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5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7F387393-1831-EF45-9FAB-38D3997ADBDE}"/>
                </a:ext>
              </a:extLst>
            </p:cNvPr>
            <p:cNvSpPr>
              <a:spLocks/>
            </p:cNvSpPr>
            <p:nvPr userDrawn="1"/>
          </p:nvSpPr>
          <p:spPr bwMode="auto">
            <a:xfrm rot="5400000">
              <a:off x="4608509" y="2833196"/>
              <a:ext cx="2082806" cy="334364"/>
            </a:xfrm>
            <a:custGeom>
              <a:avLst/>
              <a:gdLst/>
              <a:ahLst/>
              <a:cxnLst>
                <a:cxn ang="0">
                  <a:pos x="5888" y="522"/>
                </a:cxn>
                <a:cxn ang="0">
                  <a:pos x="5873" y="561"/>
                </a:cxn>
                <a:cxn ang="0">
                  <a:pos x="5843" y="599"/>
                </a:cxn>
                <a:cxn ang="0">
                  <a:pos x="5796" y="636"/>
                </a:cxn>
                <a:cxn ang="0">
                  <a:pos x="5734" y="673"/>
                </a:cxn>
                <a:cxn ang="0">
                  <a:pos x="5658" y="706"/>
                </a:cxn>
                <a:cxn ang="0">
                  <a:pos x="5462" y="773"/>
                </a:cxn>
                <a:cxn ang="0">
                  <a:pos x="5217" y="833"/>
                </a:cxn>
                <a:cxn ang="0">
                  <a:pos x="4924" y="885"/>
                </a:cxn>
                <a:cxn ang="0">
                  <a:pos x="4591" y="931"/>
                </a:cxn>
                <a:cxn ang="0">
                  <a:pos x="4221" y="967"/>
                </a:cxn>
                <a:cxn ang="0">
                  <a:pos x="3819" y="994"/>
                </a:cxn>
                <a:cxn ang="0">
                  <a:pos x="3392" y="1012"/>
                </a:cxn>
                <a:cxn ang="0">
                  <a:pos x="2944" y="1017"/>
                </a:cxn>
                <a:cxn ang="0">
                  <a:pos x="2643" y="1014"/>
                </a:cxn>
                <a:cxn ang="0">
                  <a:pos x="2208" y="1002"/>
                </a:cxn>
                <a:cxn ang="0">
                  <a:pos x="1798" y="978"/>
                </a:cxn>
                <a:cxn ang="0">
                  <a:pos x="1417" y="944"/>
                </a:cxn>
                <a:cxn ang="0">
                  <a:pos x="1070" y="902"/>
                </a:cxn>
                <a:cxn ang="0">
                  <a:pos x="765" y="850"/>
                </a:cxn>
                <a:cxn ang="0">
                  <a:pos x="502" y="793"/>
                </a:cxn>
                <a:cxn ang="0">
                  <a:pos x="290" y="729"/>
                </a:cxn>
                <a:cxn ang="0">
                  <a:pos x="178" y="684"/>
                </a:cxn>
                <a:cxn ang="0">
                  <a:pos x="111" y="649"/>
                </a:cxn>
                <a:cxn ang="0">
                  <a:pos x="60" y="611"/>
                </a:cxn>
                <a:cxn ang="0">
                  <a:pos x="24" y="574"/>
                </a:cxn>
                <a:cxn ang="0">
                  <a:pos x="3" y="535"/>
                </a:cxn>
                <a:cxn ang="0">
                  <a:pos x="0" y="509"/>
                </a:cxn>
                <a:cxn ang="0">
                  <a:pos x="8" y="470"/>
                </a:cxn>
                <a:cxn ang="0">
                  <a:pos x="34" y="431"/>
                </a:cxn>
                <a:cxn ang="0">
                  <a:pos x="75" y="395"/>
                </a:cxn>
                <a:cxn ang="0">
                  <a:pos x="131" y="358"/>
                </a:cxn>
                <a:cxn ang="0">
                  <a:pos x="204" y="322"/>
                </a:cxn>
                <a:cxn ang="0">
                  <a:pos x="355" y="267"/>
                </a:cxn>
                <a:cxn ang="0">
                  <a:pos x="585" y="204"/>
                </a:cxn>
                <a:cxn ang="0">
                  <a:pos x="861" y="149"/>
                </a:cxn>
                <a:cxn ang="0">
                  <a:pos x="1182" y="102"/>
                </a:cxn>
                <a:cxn ang="0">
                  <a:pos x="1540" y="61"/>
                </a:cxn>
                <a:cxn ang="0">
                  <a:pos x="1932" y="31"/>
                </a:cxn>
                <a:cxn ang="0">
                  <a:pos x="2350" y="10"/>
                </a:cxn>
                <a:cxn ang="0">
                  <a:pos x="2792" y="1"/>
                </a:cxn>
                <a:cxn ang="0">
                  <a:pos x="3096" y="1"/>
                </a:cxn>
                <a:cxn ang="0">
                  <a:pos x="3538" y="10"/>
                </a:cxn>
                <a:cxn ang="0">
                  <a:pos x="3957" y="31"/>
                </a:cxn>
                <a:cxn ang="0">
                  <a:pos x="4348" y="61"/>
                </a:cxn>
                <a:cxn ang="0">
                  <a:pos x="4706" y="102"/>
                </a:cxn>
                <a:cxn ang="0">
                  <a:pos x="5027" y="149"/>
                </a:cxn>
                <a:cxn ang="0">
                  <a:pos x="5303" y="204"/>
                </a:cxn>
                <a:cxn ang="0">
                  <a:pos x="5534" y="267"/>
                </a:cxn>
                <a:cxn ang="0">
                  <a:pos x="5684" y="322"/>
                </a:cxn>
                <a:cxn ang="0">
                  <a:pos x="5757" y="358"/>
                </a:cxn>
                <a:cxn ang="0">
                  <a:pos x="5813" y="395"/>
                </a:cxn>
                <a:cxn ang="0">
                  <a:pos x="5854" y="431"/>
                </a:cxn>
                <a:cxn ang="0">
                  <a:pos x="5881" y="470"/>
                </a:cxn>
                <a:cxn ang="0">
                  <a:pos x="5888" y="509"/>
                </a:cxn>
              </a:cxnLst>
              <a:rect l="0" t="0" r="r" b="b"/>
              <a:pathLst>
                <a:path w="5888" h="1017">
                  <a:moveTo>
                    <a:pt x="5888" y="509"/>
                  </a:moveTo>
                  <a:lnTo>
                    <a:pt x="5888" y="509"/>
                  </a:lnTo>
                  <a:lnTo>
                    <a:pt x="5888" y="522"/>
                  </a:lnTo>
                  <a:lnTo>
                    <a:pt x="5885" y="535"/>
                  </a:lnTo>
                  <a:lnTo>
                    <a:pt x="5881" y="549"/>
                  </a:lnTo>
                  <a:lnTo>
                    <a:pt x="5873" y="561"/>
                  </a:lnTo>
                  <a:lnTo>
                    <a:pt x="5866" y="574"/>
                  </a:lnTo>
                  <a:lnTo>
                    <a:pt x="5854" y="586"/>
                  </a:lnTo>
                  <a:lnTo>
                    <a:pt x="5843" y="599"/>
                  </a:lnTo>
                  <a:lnTo>
                    <a:pt x="5829" y="611"/>
                  </a:lnTo>
                  <a:lnTo>
                    <a:pt x="5813" y="624"/>
                  </a:lnTo>
                  <a:lnTo>
                    <a:pt x="5796" y="636"/>
                  </a:lnTo>
                  <a:lnTo>
                    <a:pt x="5777" y="649"/>
                  </a:lnTo>
                  <a:lnTo>
                    <a:pt x="5757" y="660"/>
                  </a:lnTo>
                  <a:lnTo>
                    <a:pt x="5734" y="673"/>
                  </a:lnTo>
                  <a:lnTo>
                    <a:pt x="5710" y="684"/>
                  </a:lnTo>
                  <a:lnTo>
                    <a:pt x="5684" y="695"/>
                  </a:lnTo>
                  <a:lnTo>
                    <a:pt x="5658" y="706"/>
                  </a:lnTo>
                  <a:lnTo>
                    <a:pt x="5599" y="729"/>
                  </a:lnTo>
                  <a:lnTo>
                    <a:pt x="5534" y="751"/>
                  </a:lnTo>
                  <a:lnTo>
                    <a:pt x="5462" y="773"/>
                  </a:lnTo>
                  <a:lnTo>
                    <a:pt x="5386" y="793"/>
                  </a:lnTo>
                  <a:lnTo>
                    <a:pt x="5303" y="813"/>
                  </a:lnTo>
                  <a:lnTo>
                    <a:pt x="5217" y="833"/>
                  </a:lnTo>
                  <a:lnTo>
                    <a:pt x="5124" y="850"/>
                  </a:lnTo>
                  <a:lnTo>
                    <a:pt x="5027" y="869"/>
                  </a:lnTo>
                  <a:lnTo>
                    <a:pt x="4924" y="885"/>
                  </a:lnTo>
                  <a:lnTo>
                    <a:pt x="4818" y="902"/>
                  </a:lnTo>
                  <a:lnTo>
                    <a:pt x="4706" y="917"/>
                  </a:lnTo>
                  <a:lnTo>
                    <a:pt x="4591" y="931"/>
                  </a:lnTo>
                  <a:lnTo>
                    <a:pt x="4471" y="944"/>
                  </a:lnTo>
                  <a:lnTo>
                    <a:pt x="4348" y="956"/>
                  </a:lnTo>
                  <a:lnTo>
                    <a:pt x="4221" y="967"/>
                  </a:lnTo>
                  <a:lnTo>
                    <a:pt x="4090" y="978"/>
                  </a:lnTo>
                  <a:lnTo>
                    <a:pt x="3957" y="987"/>
                  </a:lnTo>
                  <a:lnTo>
                    <a:pt x="3819" y="994"/>
                  </a:lnTo>
                  <a:lnTo>
                    <a:pt x="3680" y="1002"/>
                  </a:lnTo>
                  <a:lnTo>
                    <a:pt x="3538" y="1007"/>
                  </a:lnTo>
                  <a:lnTo>
                    <a:pt x="3392" y="1012"/>
                  </a:lnTo>
                  <a:lnTo>
                    <a:pt x="3246" y="1014"/>
                  </a:lnTo>
                  <a:lnTo>
                    <a:pt x="3096" y="1017"/>
                  </a:lnTo>
                  <a:lnTo>
                    <a:pt x="2944" y="1017"/>
                  </a:lnTo>
                  <a:lnTo>
                    <a:pt x="2944" y="1017"/>
                  </a:lnTo>
                  <a:lnTo>
                    <a:pt x="2792" y="1017"/>
                  </a:lnTo>
                  <a:lnTo>
                    <a:pt x="2643" y="1014"/>
                  </a:lnTo>
                  <a:lnTo>
                    <a:pt x="2496" y="1012"/>
                  </a:lnTo>
                  <a:lnTo>
                    <a:pt x="2350" y="1007"/>
                  </a:lnTo>
                  <a:lnTo>
                    <a:pt x="2208" y="1002"/>
                  </a:lnTo>
                  <a:lnTo>
                    <a:pt x="2069" y="994"/>
                  </a:lnTo>
                  <a:lnTo>
                    <a:pt x="1932" y="987"/>
                  </a:lnTo>
                  <a:lnTo>
                    <a:pt x="1798" y="978"/>
                  </a:lnTo>
                  <a:lnTo>
                    <a:pt x="1668" y="967"/>
                  </a:lnTo>
                  <a:lnTo>
                    <a:pt x="1540" y="956"/>
                  </a:lnTo>
                  <a:lnTo>
                    <a:pt x="1417" y="944"/>
                  </a:lnTo>
                  <a:lnTo>
                    <a:pt x="1297" y="931"/>
                  </a:lnTo>
                  <a:lnTo>
                    <a:pt x="1182" y="917"/>
                  </a:lnTo>
                  <a:lnTo>
                    <a:pt x="1070" y="902"/>
                  </a:lnTo>
                  <a:lnTo>
                    <a:pt x="964" y="885"/>
                  </a:lnTo>
                  <a:lnTo>
                    <a:pt x="861" y="869"/>
                  </a:lnTo>
                  <a:lnTo>
                    <a:pt x="765" y="850"/>
                  </a:lnTo>
                  <a:lnTo>
                    <a:pt x="672" y="833"/>
                  </a:lnTo>
                  <a:lnTo>
                    <a:pt x="585" y="813"/>
                  </a:lnTo>
                  <a:lnTo>
                    <a:pt x="502" y="793"/>
                  </a:lnTo>
                  <a:lnTo>
                    <a:pt x="426" y="773"/>
                  </a:lnTo>
                  <a:lnTo>
                    <a:pt x="355" y="751"/>
                  </a:lnTo>
                  <a:lnTo>
                    <a:pt x="290" y="729"/>
                  </a:lnTo>
                  <a:lnTo>
                    <a:pt x="231" y="706"/>
                  </a:lnTo>
                  <a:lnTo>
                    <a:pt x="204" y="695"/>
                  </a:lnTo>
                  <a:lnTo>
                    <a:pt x="178" y="684"/>
                  </a:lnTo>
                  <a:lnTo>
                    <a:pt x="154" y="673"/>
                  </a:lnTo>
                  <a:lnTo>
                    <a:pt x="131" y="660"/>
                  </a:lnTo>
                  <a:lnTo>
                    <a:pt x="111" y="649"/>
                  </a:lnTo>
                  <a:lnTo>
                    <a:pt x="92" y="636"/>
                  </a:lnTo>
                  <a:lnTo>
                    <a:pt x="75" y="624"/>
                  </a:lnTo>
                  <a:lnTo>
                    <a:pt x="60" y="611"/>
                  </a:lnTo>
                  <a:lnTo>
                    <a:pt x="45" y="599"/>
                  </a:lnTo>
                  <a:lnTo>
                    <a:pt x="34" y="586"/>
                  </a:lnTo>
                  <a:lnTo>
                    <a:pt x="24" y="574"/>
                  </a:lnTo>
                  <a:lnTo>
                    <a:pt x="15" y="561"/>
                  </a:lnTo>
                  <a:lnTo>
                    <a:pt x="8" y="549"/>
                  </a:lnTo>
                  <a:lnTo>
                    <a:pt x="3" y="535"/>
                  </a:lnTo>
                  <a:lnTo>
                    <a:pt x="1" y="522"/>
                  </a:lnTo>
                  <a:lnTo>
                    <a:pt x="0" y="509"/>
                  </a:lnTo>
                  <a:lnTo>
                    <a:pt x="0" y="509"/>
                  </a:lnTo>
                  <a:lnTo>
                    <a:pt x="1" y="496"/>
                  </a:lnTo>
                  <a:lnTo>
                    <a:pt x="3" y="482"/>
                  </a:lnTo>
                  <a:lnTo>
                    <a:pt x="8" y="470"/>
                  </a:lnTo>
                  <a:lnTo>
                    <a:pt x="15" y="457"/>
                  </a:lnTo>
                  <a:lnTo>
                    <a:pt x="24" y="445"/>
                  </a:lnTo>
                  <a:lnTo>
                    <a:pt x="34" y="431"/>
                  </a:lnTo>
                  <a:lnTo>
                    <a:pt x="45" y="418"/>
                  </a:lnTo>
                  <a:lnTo>
                    <a:pt x="60" y="406"/>
                  </a:lnTo>
                  <a:lnTo>
                    <a:pt x="75" y="395"/>
                  </a:lnTo>
                  <a:lnTo>
                    <a:pt x="92" y="382"/>
                  </a:lnTo>
                  <a:lnTo>
                    <a:pt x="111" y="370"/>
                  </a:lnTo>
                  <a:lnTo>
                    <a:pt x="131" y="358"/>
                  </a:lnTo>
                  <a:lnTo>
                    <a:pt x="154" y="346"/>
                  </a:lnTo>
                  <a:lnTo>
                    <a:pt x="178" y="334"/>
                  </a:lnTo>
                  <a:lnTo>
                    <a:pt x="204" y="322"/>
                  </a:lnTo>
                  <a:lnTo>
                    <a:pt x="231" y="311"/>
                  </a:lnTo>
                  <a:lnTo>
                    <a:pt x="290" y="288"/>
                  </a:lnTo>
                  <a:lnTo>
                    <a:pt x="355" y="267"/>
                  </a:lnTo>
                  <a:lnTo>
                    <a:pt x="426" y="246"/>
                  </a:lnTo>
                  <a:lnTo>
                    <a:pt x="502" y="224"/>
                  </a:lnTo>
                  <a:lnTo>
                    <a:pt x="585" y="204"/>
                  </a:lnTo>
                  <a:lnTo>
                    <a:pt x="672" y="185"/>
                  </a:lnTo>
                  <a:lnTo>
                    <a:pt x="765" y="167"/>
                  </a:lnTo>
                  <a:lnTo>
                    <a:pt x="861" y="149"/>
                  </a:lnTo>
                  <a:lnTo>
                    <a:pt x="964" y="133"/>
                  </a:lnTo>
                  <a:lnTo>
                    <a:pt x="1070" y="117"/>
                  </a:lnTo>
                  <a:lnTo>
                    <a:pt x="1182" y="102"/>
                  </a:lnTo>
                  <a:lnTo>
                    <a:pt x="1297" y="88"/>
                  </a:lnTo>
                  <a:lnTo>
                    <a:pt x="1417" y="74"/>
                  </a:lnTo>
                  <a:lnTo>
                    <a:pt x="1540" y="61"/>
                  </a:lnTo>
                  <a:lnTo>
                    <a:pt x="1668" y="50"/>
                  </a:lnTo>
                  <a:lnTo>
                    <a:pt x="1798" y="40"/>
                  </a:lnTo>
                  <a:lnTo>
                    <a:pt x="1932" y="31"/>
                  </a:lnTo>
                  <a:lnTo>
                    <a:pt x="2069" y="23"/>
                  </a:lnTo>
                  <a:lnTo>
                    <a:pt x="2208" y="16"/>
                  </a:lnTo>
                  <a:lnTo>
                    <a:pt x="2350" y="10"/>
                  </a:lnTo>
                  <a:lnTo>
                    <a:pt x="2496" y="6"/>
                  </a:lnTo>
                  <a:lnTo>
                    <a:pt x="2643" y="3"/>
                  </a:lnTo>
                  <a:lnTo>
                    <a:pt x="2792" y="1"/>
                  </a:lnTo>
                  <a:lnTo>
                    <a:pt x="2944" y="0"/>
                  </a:lnTo>
                  <a:lnTo>
                    <a:pt x="2944" y="0"/>
                  </a:lnTo>
                  <a:lnTo>
                    <a:pt x="3096" y="1"/>
                  </a:lnTo>
                  <a:lnTo>
                    <a:pt x="3246" y="3"/>
                  </a:lnTo>
                  <a:lnTo>
                    <a:pt x="3392" y="6"/>
                  </a:lnTo>
                  <a:lnTo>
                    <a:pt x="3538" y="10"/>
                  </a:lnTo>
                  <a:lnTo>
                    <a:pt x="3680" y="16"/>
                  </a:lnTo>
                  <a:lnTo>
                    <a:pt x="3819" y="23"/>
                  </a:lnTo>
                  <a:lnTo>
                    <a:pt x="3957" y="31"/>
                  </a:lnTo>
                  <a:lnTo>
                    <a:pt x="4090" y="40"/>
                  </a:lnTo>
                  <a:lnTo>
                    <a:pt x="4221" y="50"/>
                  </a:lnTo>
                  <a:lnTo>
                    <a:pt x="4348" y="61"/>
                  </a:lnTo>
                  <a:lnTo>
                    <a:pt x="4471" y="74"/>
                  </a:lnTo>
                  <a:lnTo>
                    <a:pt x="4591" y="88"/>
                  </a:lnTo>
                  <a:lnTo>
                    <a:pt x="4706" y="102"/>
                  </a:lnTo>
                  <a:lnTo>
                    <a:pt x="4818" y="117"/>
                  </a:lnTo>
                  <a:lnTo>
                    <a:pt x="4924" y="133"/>
                  </a:lnTo>
                  <a:lnTo>
                    <a:pt x="5027" y="149"/>
                  </a:lnTo>
                  <a:lnTo>
                    <a:pt x="5124" y="167"/>
                  </a:lnTo>
                  <a:lnTo>
                    <a:pt x="5217" y="185"/>
                  </a:lnTo>
                  <a:lnTo>
                    <a:pt x="5303" y="204"/>
                  </a:lnTo>
                  <a:lnTo>
                    <a:pt x="5386" y="224"/>
                  </a:lnTo>
                  <a:lnTo>
                    <a:pt x="5462" y="246"/>
                  </a:lnTo>
                  <a:lnTo>
                    <a:pt x="5534" y="267"/>
                  </a:lnTo>
                  <a:lnTo>
                    <a:pt x="5599" y="288"/>
                  </a:lnTo>
                  <a:lnTo>
                    <a:pt x="5658" y="311"/>
                  </a:lnTo>
                  <a:lnTo>
                    <a:pt x="5684" y="322"/>
                  </a:lnTo>
                  <a:lnTo>
                    <a:pt x="5710" y="334"/>
                  </a:lnTo>
                  <a:lnTo>
                    <a:pt x="5734" y="346"/>
                  </a:lnTo>
                  <a:lnTo>
                    <a:pt x="5757" y="358"/>
                  </a:lnTo>
                  <a:lnTo>
                    <a:pt x="5777" y="370"/>
                  </a:lnTo>
                  <a:lnTo>
                    <a:pt x="5796" y="382"/>
                  </a:lnTo>
                  <a:lnTo>
                    <a:pt x="5813" y="395"/>
                  </a:lnTo>
                  <a:lnTo>
                    <a:pt x="5829" y="406"/>
                  </a:lnTo>
                  <a:lnTo>
                    <a:pt x="5843" y="418"/>
                  </a:lnTo>
                  <a:lnTo>
                    <a:pt x="5854" y="431"/>
                  </a:lnTo>
                  <a:lnTo>
                    <a:pt x="5866" y="445"/>
                  </a:lnTo>
                  <a:lnTo>
                    <a:pt x="5873" y="457"/>
                  </a:lnTo>
                  <a:lnTo>
                    <a:pt x="5881" y="470"/>
                  </a:lnTo>
                  <a:lnTo>
                    <a:pt x="5885" y="482"/>
                  </a:lnTo>
                  <a:lnTo>
                    <a:pt x="5888" y="496"/>
                  </a:lnTo>
                  <a:lnTo>
                    <a:pt x="5888" y="509"/>
                  </a:lnTo>
                  <a:lnTo>
                    <a:pt x="5888" y="509"/>
                  </a:lnTo>
                  <a:close/>
                </a:path>
              </a:pathLst>
            </a:custGeom>
            <a:noFill/>
            <a:ln w="9525">
              <a:gradFill flip="none" rotWithShape="1">
                <a:gsLst>
                  <a:gs pos="0">
                    <a:schemeClr val="tx2">
                      <a:lumMod val="50000"/>
                    </a:schemeClr>
                  </a:gs>
                  <a:gs pos="50000">
                    <a:srgbClr val="FFFFFF">
                      <a:alpha val="0"/>
                    </a:srgbClr>
                  </a:gs>
                </a:gsLst>
                <a:lin ang="16200000" scaled="0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78BCC8E1-0AAD-EB4A-A94D-E3BED978D5B9}"/>
                </a:ext>
              </a:extLst>
            </p:cNvPr>
            <p:cNvSpPr>
              <a:spLocks/>
            </p:cNvSpPr>
            <p:nvPr userDrawn="1"/>
          </p:nvSpPr>
          <p:spPr bwMode="auto">
            <a:xfrm rot="5400000">
              <a:off x="5422362" y="2756991"/>
              <a:ext cx="3032202" cy="486774"/>
            </a:xfrm>
            <a:custGeom>
              <a:avLst/>
              <a:gdLst/>
              <a:ahLst/>
              <a:cxnLst>
                <a:cxn ang="0">
                  <a:pos x="5888" y="522"/>
                </a:cxn>
                <a:cxn ang="0">
                  <a:pos x="5873" y="561"/>
                </a:cxn>
                <a:cxn ang="0">
                  <a:pos x="5843" y="599"/>
                </a:cxn>
                <a:cxn ang="0">
                  <a:pos x="5796" y="636"/>
                </a:cxn>
                <a:cxn ang="0">
                  <a:pos x="5734" y="673"/>
                </a:cxn>
                <a:cxn ang="0">
                  <a:pos x="5658" y="706"/>
                </a:cxn>
                <a:cxn ang="0">
                  <a:pos x="5462" y="773"/>
                </a:cxn>
                <a:cxn ang="0">
                  <a:pos x="5217" y="833"/>
                </a:cxn>
                <a:cxn ang="0">
                  <a:pos x="4924" y="885"/>
                </a:cxn>
                <a:cxn ang="0">
                  <a:pos x="4591" y="931"/>
                </a:cxn>
                <a:cxn ang="0">
                  <a:pos x="4221" y="967"/>
                </a:cxn>
                <a:cxn ang="0">
                  <a:pos x="3819" y="994"/>
                </a:cxn>
                <a:cxn ang="0">
                  <a:pos x="3392" y="1012"/>
                </a:cxn>
                <a:cxn ang="0">
                  <a:pos x="2944" y="1017"/>
                </a:cxn>
                <a:cxn ang="0">
                  <a:pos x="2643" y="1014"/>
                </a:cxn>
                <a:cxn ang="0">
                  <a:pos x="2208" y="1002"/>
                </a:cxn>
                <a:cxn ang="0">
                  <a:pos x="1798" y="978"/>
                </a:cxn>
                <a:cxn ang="0">
                  <a:pos x="1417" y="944"/>
                </a:cxn>
                <a:cxn ang="0">
                  <a:pos x="1070" y="902"/>
                </a:cxn>
                <a:cxn ang="0">
                  <a:pos x="765" y="850"/>
                </a:cxn>
                <a:cxn ang="0">
                  <a:pos x="502" y="793"/>
                </a:cxn>
                <a:cxn ang="0">
                  <a:pos x="290" y="729"/>
                </a:cxn>
                <a:cxn ang="0">
                  <a:pos x="178" y="684"/>
                </a:cxn>
                <a:cxn ang="0">
                  <a:pos x="111" y="649"/>
                </a:cxn>
                <a:cxn ang="0">
                  <a:pos x="60" y="611"/>
                </a:cxn>
                <a:cxn ang="0">
                  <a:pos x="24" y="574"/>
                </a:cxn>
                <a:cxn ang="0">
                  <a:pos x="3" y="535"/>
                </a:cxn>
                <a:cxn ang="0">
                  <a:pos x="0" y="509"/>
                </a:cxn>
                <a:cxn ang="0">
                  <a:pos x="8" y="470"/>
                </a:cxn>
                <a:cxn ang="0">
                  <a:pos x="34" y="431"/>
                </a:cxn>
                <a:cxn ang="0">
                  <a:pos x="75" y="395"/>
                </a:cxn>
                <a:cxn ang="0">
                  <a:pos x="131" y="358"/>
                </a:cxn>
                <a:cxn ang="0">
                  <a:pos x="204" y="322"/>
                </a:cxn>
                <a:cxn ang="0">
                  <a:pos x="355" y="267"/>
                </a:cxn>
                <a:cxn ang="0">
                  <a:pos x="585" y="204"/>
                </a:cxn>
                <a:cxn ang="0">
                  <a:pos x="861" y="149"/>
                </a:cxn>
                <a:cxn ang="0">
                  <a:pos x="1182" y="102"/>
                </a:cxn>
                <a:cxn ang="0">
                  <a:pos x="1540" y="61"/>
                </a:cxn>
                <a:cxn ang="0">
                  <a:pos x="1932" y="31"/>
                </a:cxn>
                <a:cxn ang="0">
                  <a:pos x="2350" y="10"/>
                </a:cxn>
                <a:cxn ang="0">
                  <a:pos x="2792" y="1"/>
                </a:cxn>
                <a:cxn ang="0">
                  <a:pos x="3096" y="1"/>
                </a:cxn>
                <a:cxn ang="0">
                  <a:pos x="3538" y="10"/>
                </a:cxn>
                <a:cxn ang="0">
                  <a:pos x="3957" y="31"/>
                </a:cxn>
                <a:cxn ang="0">
                  <a:pos x="4348" y="61"/>
                </a:cxn>
                <a:cxn ang="0">
                  <a:pos x="4706" y="102"/>
                </a:cxn>
                <a:cxn ang="0">
                  <a:pos x="5027" y="149"/>
                </a:cxn>
                <a:cxn ang="0">
                  <a:pos x="5303" y="204"/>
                </a:cxn>
                <a:cxn ang="0">
                  <a:pos x="5534" y="267"/>
                </a:cxn>
                <a:cxn ang="0">
                  <a:pos x="5684" y="322"/>
                </a:cxn>
                <a:cxn ang="0">
                  <a:pos x="5757" y="358"/>
                </a:cxn>
                <a:cxn ang="0">
                  <a:pos x="5813" y="395"/>
                </a:cxn>
                <a:cxn ang="0">
                  <a:pos x="5854" y="431"/>
                </a:cxn>
                <a:cxn ang="0">
                  <a:pos x="5881" y="470"/>
                </a:cxn>
                <a:cxn ang="0">
                  <a:pos x="5888" y="509"/>
                </a:cxn>
              </a:cxnLst>
              <a:rect l="0" t="0" r="r" b="b"/>
              <a:pathLst>
                <a:path w="5888" h="1017">
                  <a:moveTo>
                    <a:pt x="5888" y="509"/>
                  </a:moveTo>
                  <a:lnTo>
                    <a:pt x="5888" y="509"/>
                  </a:lnTo>
                  <a:lnTo>
                    <a:pt x="5888" y="522"/>
                  </a:lnTo>
                  <a:lnTo>
                    <a:pt x="5885" y="535"/>
                  </a:lnTo>
                  <a:lnTo>
                    <a:pt x="5881" y="549"/>
                  </a:lnTo>
                  <a:lnTo>
                    <a:pt x="5873" y="561"/>
                  </a:lnTo>
                  <a:lnTo>
                    <a:pt x="5866" y="574"/>
                  </a:lnTo>
                  <a:lnTo>
                    <a:pt x="5854" y="586"/>
                  </a:lnTo>
                  <a:lnTo>
                    <a:pt x="5843" y="599"/>
                  </a:lnTo>
                  <a:lnTo>
                    <a:pt x="5829" y="611"/>
                  </a:lnTo>
                  <a:lnTo>
                    <a:pt x="5813" y="624"/>
                  </a:lnTo>
                  <a:lnTo>
                    <a:pt x="5796" y="636"/>
                  </a:lnTo>
                  <a:lnTo>
                    <a:pt x="5777" y="649"/>
                  </a:lnTo>
                  <a:lnTo>
                    <a:pt x="5757" y="660"/>
                  </a:lnTo>
                  <a:lnTo>
                    <a:pt x="5734" y="673"/>
                  </a:lnTo>
                  <a:lnTo>
                    <a:pt x="5710" y="684"/>
                  </a:lnTo>
                  <a:lnTo>
                    <a:pt x="5684" y="695"/>
                  </a:lnTo>
                  <a:lnTo>
                    <a:pt x="5658" y="706"/>
                  </a:lnTo>
                  <a:lnTo>
                    <a:pt x="5599" y="729"/>
                  </a:lnTo>
                  <a:lnTo>
                    <a:pt x="5534" y="751"/>
                  </a:lnTo>
                  <a:lnTo>
                    <a:pt x="5462" y="773"/>
                  </a:lnTo>
                  <a:lnTo>
                    <a:pt x="5386" y="793"/>
                  </a:lnTo>
                  <a:lnTo>
                    <a:pt x="5303" y="813"/>
                  </a:lnTo>
                  <a:lnTo>
                    <a:pt x="5217" y="833"/>
                  </a:lnTo>
                  <a:lnTo>
                    <a:pt x="5124" y="850"/>
                  </a:lnTo>
                  <a:lnTo>
                    <a:pt x="5027" y="869"/>
                  </a:lnTo>
                  <a:lnTo>
                    <a:pt x="4924" y="885"/>
                  </a:lnTo>
                  <a:lnTo>
                    <a:pt x="4818" y="902"/>
                  </a:lnTo>
                  <a:lnTo>
                    <a:pt x="4706" y="917"/>
                  </a:lnTo>
                  <a:lnTo>
                    <a:pt x="4591" y="931"/>
                  </a:lnTo>
                  <a:lnTo>
                    <a:pt x="4471" y="944"/>
                  </a:lnTo>
                  <a:lnTo>
                    <a:pt x="4348" y="956"/>
                  </a:lnTo>
                  <a:lnTo>
                    <a:pt x="4221" y="967"/>
                  </a:lnTo>
                  <a:lnTo>
                    <a:pt x="4090" y="978"/>
                  </a:lnTo>
                  <a:lnTo>
                    <a:pt x="3957" y="987"/>
                  </a:lnTo>
                  <a:lnTo>
                    <a:pt x="3819" y="994"/>
                  </a:lnTo>
                  <a:lnTo>
                    <a:pt x="3680" y="1002"/>
                  </a:lnTo>
                  <a:lnTo>
                    <a:pt x="3538" y="1007"/>
                  </a:lnTo>
                  <a:lnTo>
                    <a:pt x="3392" y="1012"/>
                  </a:lnTo>
                  <a:lnTo>
                    <a:pt x="3246" y="1014"/>
                  </a:lnTo>
                  <a:lnTo>
                    <a:pt x="3096" y="1017"/>
                  </a:lnTo>
                  <a:lnTo>
                    <a:pt x="2944" y="1017"/>
                  </a:lnTo>
                  <a:lnTo>
                    <a:pt x="2944" y="1017"/>
                  </a:lnTo>
                  <a:lnTo>
                    <a:pt x="2792" y="1017"/>
                  </a:lnTo>
                  <a:lnTo>
                    <a:pt x="2643" y="1014"/>
                  </a:lnTo>
                  <a:lnTo>
                    <a:pt x="2496" y="1012"/>
                  </a:lnTo>
                  <a:lnTo>
                    <a:pt x="2350" y="1007"/>
                  </a:lnTo>
                  <a:lnTo>
                    <a:pt x="2208" y="1002"/>
                  </a:lnTo>
                  <a:lnTo>
                    <a:pt x="2069" y="994"/>
                  </a:lnTo>
                  <a:lnTo>
                    <a:pt x="1932" y="987"/>
                  </a:lnTo>
                  <a:lnTo>
                    <a:pt x="1798" y="978"/>
                  </a:lnTo>
                  <a:lnTo>
                    <a:pt x="1668" y="967"/>
                  </a:lnTo>
                  <a:lnTo>
                    <a:pt x="1540" y="956"/>
                  </a:lnTo>
                  <a:lnTo>
                    <a:pt x="1417" y="944"/>
                  </a:lnTo>
                  <a:lnTo>
                    <a:pt x="1297" y="931"/>
                  </a:lnTo>
                  <a:lnTo>
                    <a:pt x="1182" y="917"/>
                  </a:lnTo>
                  <a:lnTo>
                    <a:pt x="1070" y="902"/>
                  </a:lnTo>
                  <a:lnTo>
                    <a:pt x="964" y="885"/>
                  </a:lnTo>
                  <a:lnTo>
                    <a:pt x="861" y="869"/>
                  </a:lnTo>
                  <a:lnTo>
                    <a:pt x="765" y="850"/>
                  </a:lnTo>
                  <a:lnTo>
                    <a:pt x="672" y="833"/>
                  </a:lnTo>
                  <a:lnTo>
                    <a:pt x="585" y="813"/>
                  </a:lnTo>
                  <a:lnTo>
                    <a:pt x="502" y="793"/>
                  </a:lnTo>
                  <a:lnTo>
                    <a:pt x="426" y="773"/>
                  </a:lnTo>
                  <a:lnTo>
                    <a:pt x="355" y="751"/>
                  </a:lnTo>
                  <a:lnTo>
                    <a:pt x="290" y="729"/>
                  </a:lnTo>
                  <a:lnTo>
                    <a:pt x="231" y="706"/>
                  </a:lnTo>
                  <a:lnTo>
                    <a:pt x="204" y="695"/>
                  </a:lnTo>
                  <a:lnTo>
                    <a:pt x="178" y="684"/>
                  </a:lnTo>
                  <a:lnTo>
                    <a:pt x="154" y="673"/>
                  </a:lnTo>
                  <a:lnTo>
                    <a:pt x="131" y="660"/>
                  </a:lnTo>
                  <a:lnTo>
                    <a:pt x="111" y="649"/>
                  </a:lnTo>
                  <a:lnTo>
                    <a:pt x="92" y="636"/>
                  </a:lnTo>
                  <a:lnTo>
                    <a:pt x="75" y="624"/>
                  </a:lnTo>
                  <a:lnTo>
                    <a:pt x="60" y="611"/>
                  </a:lnTo>
                  <a:lnTo>
                    <a:pt x="45" y="599"/>
                  </a:lnTo>
                  <a:lnTo>
                    <a:pt x="34" y="586"/>
                  </a:lnTo>
                  <a:lnTo>
                    <a:pt x="24" y="574"/>
                  </a:lnTo>
                  <a:lnTo>
                    <a:pt x="15" y="561"/>
                  </a:lnTo>
                  <a:lnTo>
                    <a:pt x="8" y="549"/>
                  </a:lnTo>
                  <a:lnTo>
                    <a:pt x="3" y="535"/>
                  </a:lnTo>
                  <a:lnTo>
                    <a:pt x="1" y="522"/>
                  </a:lnTo>
                  <a:lnTo>
                    <a:pt x="0" y="509"/>
                  </a:lnTo>
                  <a:lnTo>
                    <a:pt x="0" y="509"/>
                  </a:lnTo>
                  <a:lnTo>
                    <a:pt x="1" y="496"/>
                  </a:lnTo>
                  <a:lnTo>
                    <a:pt x="3" y="482"/>
                  </a:lnTo>
                  <a:lnTo>
                    <a:pt x="8" y="470"/>
                  </a:lnTo>
                  <a:lnTo>
                    <a:pt x="15" y="457"/>
                  </a:lnTo>
                  <a:lnTo>
                    <a:pt x="24" y="445"/>
                  </a:lnTo>
                  <a:lnTo>
                    <a:pt x="34" y="431"/>
                  </a:lnTo>
                  <a:lnTo>
                    <a:pt x="45" y="418"/>
                  </a:lnTo>
                  <a:lnTo>
                    <a:pt x="60" y="406"/>
                  </a:lnTo>
                  <a:lnTo>
                    <a:pt x="75" y="395"/>
                  </a:lnTo>
                  <a:lnTo>
                    <a:pt x="92" y="382"/>
                  </a:lnTo>
                  <a:lnTo>
                    <a:pt x="111" y="370"/>
                  </a:lnTo>
                  <a:lnTo>
                    <a:pt x="131" y="358"/>
                  </a:lnTo>
                  <a:lnTo>
                    <a:pt x="154" y="346"/>
                  </a:lnTo>
                  <a:lnTo>
                    <a:pt x="178" y="334"/>
                  </a:lnTo>
                  <a:lnTo>
                    <a:pt x="204" y="322"/>
                  </a:lnTo>
                  <a:lnTo>
                    <a:pt x="231" y="311"/>
                  </a:lnTo>
                  <a:lnTo>
                    <a:pt x="290" y="288"/>
                  </a:lnTo>
                  <a:lnTo>
                    <a:pt x="355" y="267"/>
                  </a:lnTo>
                  <a:lnTo>
                    <a:pt x="426" y="246"/>
                  </a:lnTo>
                  <a:lnTo>
                    <a:pt x="502" y="224"/>
                  </a:lnTo>
                  <a:lnTo>
                    <a:pt x="585" y="204"/>
                  </a:lnTo>
                  <a:lnTo>
                    <a:pt x="672" y="185"/>
                  </a:lnTo>
                  <a:lnTo>
                    <a:pt x="765" y="167"/>
                  </a:lnTo>
                  <a:lnTo>
                    <a:pt x="861" y="149"/>
                  </a:lnTo>
                  <a:lnTo>
                    <a:pt x="964" y="133"/>
                  </a:lnTo>
                  <a:lnTo>
                    <a:pt x="1070" y="117"/>
                  </a:lnTo>
                  <a:lnTo>
                    <a:pt x="1182" y="102"/>
                  </a:lnTo>
                  <a:lnTo>
                    <a:pt x="1297" y="88"/>
                  </a:lnTo>
                  <a:lnTo>
                    <a:pt x="1417" y="74"/>
                  </a:lnTo>
                  <a:lnTo>
                    <a:pt x="1540" y="61"/>
                  </a:lnTo>
                  <a:lnTo>
                    <a:pt x="1668" y="50"/>
                  </a:lnTo>
                  <a:lnTo>
                    <a:pt x="1798" y="40"/>
                  </a:lnTo>
                  <a:lnTo>
                    <a:pt x="1932" y="31"/>
                  </a:lnTo>
                  <a:lnTo>
                    <a:pt x="2069" y="23"/>
                  </a:lnTo>
                  <a:lnTo>
                    <a:pt x="2208" y="16"/>
                  </a:lnTo>
                  <a:lnTo>
                    <a:pt x="2350" y="10"/>
                  </a:lnTo>
                  <a:lnTo>
                    <a:pt x="2496" y="6"/>
                  </a:lnTo>
                  <a:lnTo>
                    <a:pt x="2643" y="3"/>
                  </a:lnTo>
                  <a:lnTo>
                    <a:pt x="2792" y="1"/>
                  </a:lnTo>
                  <a:lnTo>
                    <a:pt x="2944" y="0"/>
                  </a:lnTo>
                  <a:lnTo>
                    <a:pt x="2944" y="0"/>
                  </a:lnTo>
                  <a:lnTo>
                    <a:pt x="3096" y="1"/>
                  </a:lnTo>
                  <a:lnTo>
                    <a:pt x="3246" y="3"/>
                  </a:lnTo>
                  <a:lnTo>
                    <a:pt x="3392" y="6"/>
                  </a:lnTo>
                  <a:lnTo>
                    <a:pt x="3538" y="10"/>
                  </a:lnTo>
                  <a:lnTo>
                    <a:pt x="3680" y="16"/>
                  </a:lnTo>
                  <a:lnTo>
                    <a:pt x="3819" y="23"/>
                  </a:lnTo>
                  <a:lnTo>
                    <a:pt x="3957" y="31"/>
                  </a:lnTo>
                  <a:lnTo>
                    <a:pt x="4090" y="40"/>
                  </a:lnTo>
                  <a:lnTo>
                    <a:pt x="4221" y="50"/>
                  </a:lnTo>
                  <a:lnTo>
                    <a:pt x="4348" y="61"/>
                  </a:lnTo>
                  <a:lnTo>
                    <a:pt x="4471" y="74"/>
                  </a:lnTo>
                  <a:lnTo>
                    <a:pt x="4591" y="88"/>
                  </a:lnTo>
                  <a:lnTo>
                    <a:pt x="4706" y="102"/>
                  </a:lnTo>
                  <a:lnTo>
                    <a:pt x="4818" y="117"/>
                  </a:lnTo>
                  <a:lnTo>
                    <a:pt x="4924" y="133"/>
                  </a:lnTo>
                  <a:lnTo>
                    <a:pt x="5027" y="149"/>
                  </a:lnTo>
                  <a:lnTo>
                    <a:pt x="5124" y="167"/>
                  </a:lnTo>
                  <a:lnTo>
                    <a:pt x="5217" y="185"/>
                  </a:lnTo>
                  <a:lnTo>
                    <a:pt x="5303" y="204"/>
                  </a:lnTo>
                  <a:lnTo>
                    <a:pt x="5386" y="224"/>
                  </a:lnTo>
                  <a:lnTo>
                    <a:pt x="5462" y="246"/>
                  </a:lnTo>
                  <a:lnTo>
                    <a:pt x="5534" y="267"/>
                  </a:lnTo>
                  <a:lnTo>
                    <a:pt x="5599" y="288"/>
                  </a:lnTo>
                  <a:lnTo>
                    <a:pt x="5658" y="311"/>
                  </a:lnTo>
                  <a:lnTo>
                    <a:pt x="5684" y="322"/>
                  </a:lnTo>
                  <a:lnTo>
                    <a:pt x="5710" y="334"/>
                  </a:lnTo>
                  <a:lnTo>
                    <a:pt x="5734" y="346"/>
                  </a:lnTo>
                  <a:lnTo>
                    <a:pt x="5757" y="358"/>
                  </a:lnTo>
                  <a:lnTo>
                    <a:pt x="5777" y="370"/>
                  </a:lnTo>
                  <a:lnTo>
                    <a:pt x="5796" y="382"/>
                  </a:lnTo>
                  <a:lnTo>
                    <a:pt x="5813" y="395"/>
                  </a:lnTo>
                  <a:lnTo>
                    <a:pt x="5829" y="406"/>
                  </a:lnTo>
                  <a:lnTo>
                    <a:pt x="5843" y="418"/>
                  </a:lnTo>
                  <a:lnTo>
                    <a:pt x="5854" y="431"/>
                  </a:lnTo>
                  <a:lnTo>
                    <a:pt x="5866" y="445"/>
                  </a:lnTo>
                  <a:lnTo>
                    <a:pt x="5873" y="457"/>
                  </a:lnTo>
                  <a:lnTo>
                    <a:pt x="5881" y="470"/>
                  </a:lnTo>
                  <a:lnTo>
                    <a:pt x="5885" y="482"/>
                  </a:lnTo>
                  <a:lnTo>
                    <a:pt x="5888" y="496"/>
                  </a:lnTo>
                  <a:lnTo>
                    <a:pt x="5888" y="509"/>
                  </a:lnTo>
                  <a:lnTo>
                    <a:pt x="5888" y="509"/>
                  </a:lnTo>
                  <a:close/>
                </a:path>
              </a:pathLst>
            </a:custGeom>
            <a:noFill/>
            <a:ln w="9525">
              <a:gradFill flip="none" rotWithShape="1">
                <a:gsLst>
                  <a:gs pos="0">
                    <a:schemeClr val="tx2">
                      <a:lumMod val="50000"/>
                    </a:schemeClr>
                  </a:gs>
                  <a:gs pos="50000">
                    <a:srgbClr val="FFFFFF">
                      <a:alpha val="0"/>
                    </a:srgbClr>
                  </a:gs>
                </a:gsLst>
                <a:lin ang="16200000" scaled="0"/>
                <a:tileRect/>
              </a:gra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</p:grpSp>
      <p:grpSp>
        <p:nvGrpSpPr>
          <p:cNvPr id="40" name="Group 83" title="Sound waves">
            <a:extLst>
              <a:ext uri="{FF2B5EF4-FFF2-40B4-BE49-F238E27FC236}">
                <a16:creationId xmlns:a16="http://schemas.microsoft.com/office/drawing/2014/main" id="{9EC39944-F5AA-6A42-AFC3-C32E0AA94784}"/>
              </a:ext>
            </a:extLst>
          </p:cNvPr>
          <p:cNvGrpSpPr/>
          <p:nvPr userDrawn="1"/>
        </p:nvGrpSpPr>
        <p:grpSpPr>
          <a:xfrm>
            <a:off x="8154988" y="304800"/>
            <a:ext cx="3657598" cy="5429250"/>
            <a:chOff x="4194176" y="1588"/>
            <a:chExt cx="2087562" cy="3714750"/>
          </a:xfrm>
        </p:grpSpPr>
        <p:sp>
          <p:nvSpPr>
            <p:cNvPr id="41" name="Freeform 31">
              <a:extLst>
                <a:ext uri="{FF2B5EF4-FFF2-40B4-BE49-F238E27FC236}">
                  <a16:creationId xmlns:a16="http://schemas.microsoft.com/office/drawing/2014/main" id="{386787D5-D3C9-A643-840E-B29E3B092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176" y="1576388"/>
              <a:ext cx="120650" cy="5635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2" y="1"/>
                </a:cxn>
                <a:cxn ang="0">
                  <a:pos x="23" y="2"/>
                </a:cxn>
                <a:cxn ang="0">
                  <a:pos x="35" y="6"/>
                </a:cxn>
                <a:cxn ang="0">
                  <a:pos x="47" y="11"/>
                </a:cxn>
                <a:cxn ang="0">
                  <a:pos x="57" y="17"/>
                </a:cxn>
                <a:cxn ang="0">
                  <a:pos x="68" y="23"/>
                </a:cxn>
                <a:cxn ang="0">
                  <a:pos x="78" y="32"/>
                </a:cxn>
                <a:cxn ang="0">
                  <a:pos x="89" y="41"/>
                </a:cxn>
                <a:cxn ang="0">
                  <a:pos x="100" y="52"/>
                </a:cxn>
                <a:cxn ang="0">
                  <a:pos x="109" y="65"/>
                </a:cxn>
                <a:cxn ang="0">
                  <a:pos x="119" y="77"/>
                </a:cxn>
                <a:cxn ang="0">
                  <a:pos x="128" y="91"/>
                </a:cxn>
                <a:cxn ang="0">
                  <a:pos x="137" y="106"/>
                </a:cxn>
                <a:cxn ang="0">
                  <a:pos x="145" y="122"/>
                </a:cxn>
                <a:cxn ang="0">
                  <a:pos x="154" y="138"/>
                </a:cxn>
                <a:cxn ang="0">
                  <a:pos x="161" y="156"/>
                </a:cxn>
                <a:cxn ang="0">
                  <a:pos x="169" y="175"/>
                </a:cxn>
                <a:cxn ang="0">
                  <a:pos x="176" y="194"/>
                </a:cxn>
                <a:cxn ang="0">
                  <a:pos x="190" y="235"/>
                </a:cxn>
                <a:cxn ang="0">
                  <a:pos x="200" y="279"/>
                </a:cxn>
                <a:cxn ang="0">
                  <a:pos x="210" y="325"/>
                </a:cxn>
                <a:cxn ang="0">
                  <a:pos x="218" y="374"/>
                </a:cxn>
                <a:cxn ang="0">
                  <a:pos x="224" y="425"/>
                </a:cxn>
                <a:cxn ang="0">
                  <a:pos x="227" y="478"/>
                </a:cxn>
                <a:cxn ang="0">
                  <a:pos x="228" y="533"/>
                </a:cxn>
                <a:cxn ang="0">
                  <a:pos x="228" y="533"/>
                </a:cxn>
                <a:cxn ang="0">
                  <a:pos x="227" y="587"/>
                </a:cxn>
                <a:cxn ang="0">
                  <a:pos x="224" y="640"/>
                </a:cxn>
                <a:cxn ang="0">
                  <a:pos x="218" y="691"/>
                </a:cxn>
                <a:cxn ang="0">
                  <a:pos x="210" y="740"/>
                </a:cxn>
                <a:cxn ang="0">
                  <a:pos x="200" y="787"/>
                </a:cxn>
                <a:cxn ang="0">
                  <a:pos x="190" y="831"/>
                </a:cxn>
                <a:cxn ang="0">
                  <a:pos x="176" y="871"/>
                </a:cxn>
                <a:cxn ang="0">
                  <a:pos x="169" y="892"/>
                </a:cxn>
                <a:cxn ang="0">
                  <a:pos x="161" y="910"/>
                </a:cxn>
                <a:cxn ang="0">
                  <a:pos x="154" y="928"/>
                </a:cxn>
                <a:cxn ang="0">
                  <a:pos x="145" y="945"/>
                </a:cxn>
                <a:cxn ang="0">
                  <a:pos x="137" y="959"/>
                </a:cxn>
                <a:cxn ang="0">
                  <a:pos x="128" y="974"/>
                </a:cxn>
                <a:cxn ang="0">
                  <a:pos x="119" y="989"/>
                </a:cxn>
                <a:cxn ang="0">
                  <a:pos x="109" y="1002"/>
                </a:cxn>
                <a:cxn ang="0">
                  <a:pos x="100" y="1013"/>
                </a:cxn>
                <a:cxn ang="0">
                  <a:pos x="89" y="1024"/>
                </a:cxn>
                <a:cxn ang="0">
                  <a:pos x="78" y="1034"/>
                </a:cxn>
                <a:cxn ang="0">
                  <a:pos x="68" y="1042"/>
                </a:cxn>
                <a:cxn ang="0">
                  <a:pos x="57" y="1050"/>
                </a:cxn>
                <a:cxn ang="0">
                  <a:pos x="47" y="1055"/>
                </a:cxn>
                <a:cxn ang="0">
                  <a:pos x="35" y="1060"/>
                </a:cxn>
                <a:cxn ang="0">
                  <a:pos x="23" y="1063"/>
                </a:cxn>
                <a:cxn ang="0">
                  <a:pos x="12" y="1065"/>
                </a:cxn>
                <a:cxn ang="0">
                  <a:pos x="0" y="1065"/>
                </a:cxn>
              </a:cxnLst>
              <a:rect l="0" t="0" r="r" b="b"/>
              <a:pathLst>
                <a:path w="228" h="1065">
                  <a:moveTo>
                    <a:pt x="0" y="0"/>
                  </a:moveTo>
                  <a:lnTo>
                    <a:pt x="0" y="0"/>
                  </a:lnTo>
                  <a:lnTo>
                    <a:pt x="12" y="1"/>
                  </a:lnTo>
                  <a:lnTo>
                    <a:pt x="23" y="2"/>
                  </a:lnTo>
                  <a:lnTo>
                    <a:pt x="35" y="6"/>
                  </a:lnTo>
                  <a:lnTo>
                    <a:pt x="47" y="11"/>
                  </a:lnTo>
                  <a:lnTo>
                    <a:pt x="57" y="17"/>
                  </a:lnTo>
                  <a:lnTo>
                    <a:pt x="68" y="23"/>
                  </a:lnTo>
                  <a:lnTo>
                    <a:pt x="78" y="32"/>
                  </a:lnTo>
                  <a:lnTo>
                    <a:pt x="89" y="41"/>
                  </a:lnTo>
                  <a:lnTo>
                    <a:pt x="100" y="52"/>
                  </a:lnTo>
                  <a:lnTo>
                    <a:pt x="109" y="65"/>
                  </a:lnTo>
                  <a:lnTo>
                    <a:pt x="119" y="77"/>
                  </a:lnTo>
                  <a:lnTo>
                    <a:pt x="128" y="91"/>
                  </a:lnTo>
                  <a:lnTo>
                    <a:pt x="137" y="106"/>
                  </a:lnTo>
                  <a:lnTo>
                    <a:pt x="145" y="122"/>
                  </a:lnTo>
                  <a:lnTo>
                    <a:pt x="154" y="138"/>
                  </a:lnTo>
                  <a:lnTo>
                    <a:pt x="161" y="156"/>
                  </a:lnTo>
                  <a:lnTo>
                    <a:pt x="169" y="175"/>
                  </a:lnTo>
                  <a:lnTo>
                    <a:pt x="176" y="194"/>
                  </a:lnTo>
                  <a:lnTo>
                    <a:pt x="190" y="235"/>
                  </a:lnTo>
                  <a:lnTo>
                    <a:pt x="200" y="279"/>
                  </a:lnTo>
                  <a:lnTo>
                    <a:pt x="210" y="325"/>
                  </a:lnTo>
                  <a:lnTo>
                    <a:pt x="218" y="374"/>
                  </a:lnTo>
                  <a:lnTo>
                    <a:pt x="224" y="425"/>
                  </a:lnTo>
                  <a:lnTo>
                    <a:pt x="227" y="478"/>
                  </a:lnTo>
                  <a:lnTo>
                    <a:pt x="228" y="533"/>
                  </a:lnTo>
                  <a:lnTo>
                    <a:pt x="228" y="533"/>
                  </a:lnTo>
                  <a:lnTo>
                    <a:pt x="227" y="587"/>
                  </a:lnTo>
                  <a:lnTo>
                    <a:pt x="224" y="640"/>
                  </a:lnTo>
                  <a:lnTo>
                    <a:pt x="218" y="691"/>
                  </a:lnTo>
                  <a:lnTo>
                    <a:pt x="210" y="740"/>
                  </a:lnTo>
                  <a:lnTo>
                    <a:pt x="200" y="787"/>
                  </a:lnTo>
                  <a:lnTo>
                    <a:pt x="190" y="831"/>
                  </a:lnTo>
                  <a:lnTo>
                    <a:pt x="176" y="871"/>
                  </a:lnTo>
                  <a:lnTo>
                    <a:pt x="169" y="892"/>
                  </a:lnTo>
                  <a:lnTo>
                    <a:pt x="161" y="910"/>
                  </a:lnTo>
                  <a:lnTo>
                    <a:pt x="154" y="928"/>
                  </a:lnTo>
                  <a:lnTo>
                    <a:pt x="145" y="945"/>
                  </a:lnTo>
                  <a:lnTo>
                    <a:pt x="137" y="959"/>
                  </a:lnTo>
                  <a:lnTo>
                    <a:pt x="128" y="974"/>
                  </a:lnTo>
                  <a:lnTo>
                    <a:pt x="119" y="989"/>
                  </a:lnTo>
                  <a:lnTo>
                    <a:pt x="109" y="1002"/>
                  </a:lnTo>
                  <a:lnTo>
                    <a:pt x="100" y="1013"/>
                  </a:lnTo>
                  <a:lnTo>
                    <a:pt x="89" y="1024"/>
                  </a:lnTo>
                  <a:lnTo>
                    <a:pt x="78" y="1034"/>
                  </a:lnTo>
                  <a:lnTo>
                    <a:pt x="68" y="1042"/>
                  </a:lnTo>
                  <a:lnTo>
                    <a:pt x="57" y="1050"/>
                  </a:lnTo>
                  <a:lnTo>
                    <a:pt x="47" y="1055"/>
                  </a:lnTo>
                  <a:lnTo>
                    <a:pt x="35" y="1060"/>
                  </a:lnTo>
                  <a:lnTo>
                    <a:pt x="23" y="1063"/>
                  </a:lnTo>
                  <a:lnTo>
                    <a:pt x="12" y="1065"/>
                  </a:lnTo>
                  <a:lnTo>
                    <a:pt x="0" y="1065"/>
                  </a:lnTo>
                </a:path>
              </a:pathLst>
            </a:custGeom>
            <a:noFill/>
            <a:ln w="57150" cap="flat" cmpd="sng" algn="ctr">
              <a:gradFill flip="none" rotWithShape="1">
                <a:gsLst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bg1">
                      <a:alpha val="10000"/>
                    </a:schemeClr>
                  </a:gs>
                  <a:gs pos="76000">
                    <a:schemeClr val="accent6">
                      <a:lumMod val="20000"/>
                      <a:lumOff val="80000"/>
                    </a:schemeClr>
                  </a:gs>
                  <a:gs pos="23000">
                    <a:schemeClr val="accent6">
                      <a:lumMod val="20000"/>
                      <a:lumOff val="80000"/>
                    </a:schemeClr>
                  </a:gs>
                  <a:gs pos="0">
                    <a:schemeClr val="bg1">
                      <a:alpha val="10000"/>
                    </a:scheme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3448959E-1D93-1643-BF0B-B940DDC79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0075" y="1314450"/>
              <a:ext cx="233363" cy="10890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"/>
                </a:cxn>
                <a:cxn ang="0">
                  <a:pos x="45" y="5"/>
                </a:cxn>
                <a:cxn ang="0">
                  <a:pos x="88" y="20"/>
                </a:cxn>
                <a:cxn ang="0">
                  <a:pos x="131" y="45"/>
                </a:cxn>
                <a:cxn ang="0">
                  <a:pos x="171" y="80"/>
                </a:cxn>
                <a:cxn ang="0">
                  <a:pos x="210" y="124"/>
                </a:cxn>
                <a:cxn ang="0">
                  <a:pos x="246" y="176"/>
                </a:cxn>
                <a:cxn ang="0">
                  <a:pos x="280" y="234"/>
                </a:cxn>
                <a:cxn ang="0">
                  <a:pos x="311" y="301"/>
                </a:cxn>
                <a:cxn ang="0">
                  <a:pos x="339" y="374"/>
                </a:cxn>
                <a:cxn ang="0">
                  <a:pos x="365" y="454"/>
                </a:cxn>
                <a:cxn ang="0">
                  <a:pos x="387" y="538"/>
                </a:cxn>
                <a:cxn ang="0">
                  <a:pos x="405" y="629"/>
                </a:cxn>
                <a:cxn ang="0">
                  <a:pos x="420" y="723"/>
                </a:cxn>
                <a:cxn ang="0">
                  <a:pos x="431" y="821"/>
                </a:cxn>
                <a:cxn ang="0">
                  <a:pos x="438" y="923"/>
                </a:cxn>
                <a:cxn ang="0">
                  <a:pos x="440" y="1029"/>
                </a:cxn>
                <a:cxn ang="0">
                  <a:pos x="439" y="1082"/>
                </a:cxn>
                <a:cxn ang="0">
                  <a:pos x="435" y="1185"/>
                </a:cxn>
                <a:cxn ang="0">
                  <a:pos x="426" y="1286"/>
                </a:cxn>
                <a:cxn ang="0">
                  <a:pos x="414" y="1382"/>
                </a:cxn>
                <a:cxn ang="0">
                  <a:pos x="397" y="1476"/>
                </a:cxn>
                <a:cxn ang="0">
                  <a:pos x="376" y="1562"/>
                </a:cxn>
                <a:cxn ang="0">
                  <a:pos x="352" y="1645"/>
                </a:cxn>
                <a:cxn ang="0">
                  <a:pos x="326" y="1720"/>
                </a:cxn>
                <a:cxn ang="0">
                  <a:pos x="296" y="1790"/>
                </a:cxn>
                <a:cxn ang="0">
                  <a:pos x="263" y="1854"/>
                </a:cxn>
                <a:cxn ang="0">
                  <a:pos x="228" y="1909"/>
                </a:cxn>
                <a:cxn ang="0">
                  <a:pos x="191" y="1957"/>
                </a:cxn>
                <a:cxn ang="0">
                  <a:pos x="152" y="1996"/>
                </a:cxn>
                <a:cxn ang="0">
                  <a:pos x="110" y="2026"/>
                </a:cxn>
                <a:cxn ang="0">
                  <a:pos x="67" y="2046"/>
                </a:cxn>
                <a:cxn ang="0">
                  <a:pos x="34" y="2055"/>
                </a:cxn>
                <a:cxn ang="0">
                  <a:pos x="12" y="2058"/>
                </a:cxn>
              </a:cxnLst>
              <a:rect l="0" t="0" r="r" b="b"/>
              <a:pathLst>
                <a:path w="440" h="2058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34" y="3"/>
                  </a:lnTo>
                  <a:lnTo>
                    <a:pt x="45" y="5"/>
                  </a:lnTo>
                  <a:lnTo>
                    <a:pt x="67" y="12"/>
                  </a:lnTo>
                  <a:lnTo>
                    <a:pt x="88" y="20"/>
                  </a:lnTo>
                  <a:lnTo>
                    <a:pt x="110" y="32"/>
                  </a:lnTo>
                  <a:lnTo>
                    <a:pt x="131" y="45"/>
                  </a:lnTo>
                  <a:lnTo>
                    <a:pt x="152" y="62"/>
                  </a:lnTo>
                  <a:lnTo>
                    <a:pt x="171" y="80"/>
                  </a:lnTo>
                  <a:lnTo>
                    <a:pt x="191" y="101"/>
                  </a:lnTo>
                  <a:lnTo>
                    <a:pt x="210" y="124"/>
                  </a:lnTo>
                  <a:lnTo>
                    <a:pt x="228" y="148"/>
                  </a:lnTo>
                  <a:lnTo>
                    <a:pt x="246" y="176"/>
                  </a:lnTo>
                  <a:lnTo>
                    <a:pt x="263" y="204"/>
                  </a:lnTo>
                  <a:lnTo>
                    <a:pt x="280" y="234"/>
                  </a:lnTo>
                  <a:lnTo>
                    <a:pt x="296" y="267"/>
                  </a:lnTo>
                  <a:lnTo>
                    <a:pt x="311" y="301"/>
                  </a:lnTo>
                  <a:lnTo>
                    <a:pt x="326" y="337"/>
                  </a:lnTo>
                  <a:lnTo>
                    <a:pt x="339" y="374"/>
                  </a:lnTo>
                  <a:lnTo>
                    <a:pt x="352" y="413"/>
                  </a:lnTo>
                  <a:lnTo>
                    <a:pt x="365" y="454"/>
                  </a:lnTo>
                  <a:lnTo>
                    <a:pt x="376" y="495"/>
                  </a:lnTo>
                  <a:lnTo>
                    <a:pt x="387" y="538"/>
                  </a:lnTo>
                  <a:lnTo>
                    <a:pt x="397" y="583"/>
                  </a:lnTo>
                  <a:lnTo>
                    <a:pt x="405" y="629"/>
                  </a:lnTo>
                  <a:lnTo>
                    <a:pt x="414" y="675"/>
                  </a:lnTo>
                  <a:lnTo>
                    <a:pt x="420" y="723"/>
                  </a:lnTo>
                  <a:lnTo>
                    <a:pt x="426" y="772"/>
                  </a:lnTo>
                  <a:lnTo>
                    <a:pt x="431" y="821"/>
                  </a:lnTo>
                  <a:lnTo>
                    <a:pt x="435" y="872"/>
                  </a:lnTo>
                  <a:lnTo>
                    <a:pt x="438" y="923"/>
                  </a:lnTo>
                  <a:lnTo>
                    <a:pt x="439" y="976"/>
                  </a:lnTo>
                  <a:lnTo>
                    <a:pt x="440" y="1029"/>
                  </a:lnTo>
                  <a:lnTo>
                    <a:pt x="440" y="1029"/>
                  </a:lnTo>
                  <a:lnTo>
                    <a:pt x="439" y="1082"/>
                  </a:lnTo>
                  <a:lnTo>
                    <a:pt x="438" y="1134"/>
                  </a:lnTo>
                  <a:lnTo>
                    <a:pt x="435" y="1185"/>
                  </a:lnTo>
                  <a:lnTo>
                    <a:pt x="431" y="1236"/>
                  </a:lnTo>
                  <a:lnTo>
                    <a:pt x="426" y="1286"/>
                  </a:lnTo>
                  <a:lnTo>
                    <a:pt x="420" y="1335"/>
                  </a:lnTo>
                  <a:lnTo>
                    <a:pt x="414" y="1382"/>
                  </a:lnTo>
                  <a:lnTo>
                    <a:pt x="405" y="1430"/>
                  </a:lnTo>
                  <a:lnTo>
                    <a:pt x="397" y="1476"/>
                  </a:lnTo>
                  <a:lnTo>
                    <a:pt x="387" y="1519"/>
                  </a:lnTo>
                  <a:lnTo>
                    <a:pt x="376" y="1562"/>
                  </a:lnTo>
                  <a:lnTo>
                    <a:pt x="365" y="1604"/>
                  </a:lnTo>
                  <a:lnTo>
                    <a:pt x="352" y="1645"/>
                  </a:lnTo>
                  <a:lnTo>
                    <a:pt x="339" y="1683"/>
                  </a:lnTo>
                  <a:lnTo>
                    <a:pt x="326" y="1720"/>
                  </a:lnTo>
                  <a:lnTo>
                    <a:pt x="311" y="1756"/>
                  </a:lnTo>
                  <a:lnTo>
                    <a:pt x="296" y="1790"/>
                  </a:lnTo>
                  <a:lnTo>
                    <a:pt x="280" y="1823"/>
                  </a:lnTo>
                  <a:lnTo>
                    <a:pt x="263" y="1854"/>
                  </a:lnTo>
                  <a:lnTo>
                    <a:pt x="246" y="1883"/>
                  </a:lnTo>
                  <a:lnTo>
                    <a:pt x="228" y="1909"/>
                  </a:lnTo>
                  <a:lnTo>
                    <a:pt x="210" y="1934"/>
                  </a:lnTo>
                  <a:lnTo>
                    <a:pt x="191" y="1957"/>
                  </a:lnTo>
                  <a:lnTo>
                    <a:pt x="171" y="1977"/>
                  </a:lnTo>
                  <a:lnTo>
                    <a:pt x="152" y="1996"/>
                  </a:lnTo>
                  <a:lnTo>
                    <a:pt x="131" y="2012"/>
                  </a:lnTo>
                  <a:lnTo>
                    <a:pt x="110" y="2026"/>
                  </a:lnTo>
                  <a:lnTo>
                    <a:pt x="88" y="2037"/>
                  </a:lnTo>
                  <a:lnTo>
                    <a:pt x="67" y="2046"/>
                  </a:lnTo>
                  <a:lnTo>
                    <a:pt x="45" y="2052"/>
                  </a:lnTo>
                  <a:lnTo>
                    <a:pt x="34" y="2055"/>
                  </a:lnTo>
                  <a:lnTo>
                    <a:pt x="22" y="2057"/>
                  </a:lnTo>
                  <a:lnTo>
                    <a:pt x="12" y="2058"/>
                  </a:lnTo>
                  <a:lnTo>
                    <a:pt x="0" y="2058"/>
                  </a:lnTo>
                </a:path>
              </a:pathLst>
            </a:custGeom>
            <a:noFill/>
            <a:ln w="57150" cap="flat" cmpd="sng" algn="ctr">
              <a:gradFill flip="none" rotWithShape="1">
                <a:gsLst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bg1">
                      <a:alpha val="10000"/>
                    </a:schemeClr>
                  </a:gs>
                  <a:gs pos="76000">
                    <a:schemeClr val="accent6">
                      <a:lumMod val="20000"/>
                      <a:lumOff val="80000"/>
                    </a:schemeClr>
                  </a:gs>
                  <a:gs pos="23000">
                    <a:schemeClr val="accent6">
                      <a:lumMod val="20000"/>
                      <a:lumOff val="80000"/>
                    </a:schemeClr>
                  </a:gs>
                  <a:gs pos="0">
                    <a:schemeClr val="bg1">
                      <a:alpha val="10000"/>
                    </a:scheme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E7E31238-E1F0-EF43-9306-49C35C9ED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5975" y="1052513"/>
              <a:ext cx="344488" cy="1614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1"/>
                </a:cxn>
                <a:cxn ang="0">
                  <a:pos x="67" y="7"/>
                </a:cxn>
                <a:cxn ang="0">
                  <a:pos x="100" y="17"/>
                </a:cxn>
                <a:cxn ang="0">
                  <a:pos x="132" y="30"/>
                </a:cxn>
                <a:cxn ang="0">
                  <a:pos x="163" y="47"/>
                </a:cxn>
                <a:cxn ang="0">
                  <a:pos x="194" y="68"/>
                </a:cxn>
                <a:cxn ang="0">
                  <a:pos x="225" y="92"/>
                </a:cxn>
                <a:cxn ang="0">
                  <a:pos x="255" y="120"/>
                </a:cxn>
                <a:cxn ang="0">
                  <a:pos x="283" y="150"/>
                </a:cxn>
                <a:cxn ang="0">
                  <a:pos x="311" y="183"/>
                </a:cxn>
                <a:cxn ang="0">
                  <a:pos x="365" y="259"/>
                </a:cxn>
                <a:cxn ang="0">
                  <a:pos x="415" y="347"/>
                </a:cxn>
                <a:cxn ang="0">
                  <a:pos x="461" y="446"/>
                </a:cxn>
                <a:cxn ang="0">
                  <a:pos x="504" y="554"/>
                </a:cxn>
                <a:cxn ang="0">
                  <a:pos x="541" y="672"/>
                </a:cxn>
                <a:cxn ang="0">
                  <a:pos x="574" y="798"/>
                </a:cxn>
                <a:cxn ang="0">
                  <a:pos x="601" y="931"/>
                </a:cxn>
                <a:cxn ang="0">
                  <a:pos x="624" y="1072"/>
                </a:cxn>
                <a:cxn ang="0">
                  <a:pos x="639" y="1218"/>
                </a:cxn>
                <a:cxn ang="0">
                  <a:pos x="649" y="1368"/>
                </a:cxn>
                <a:cxn ang="0">
                  <a:pos x="652" y="1525"/>
                </a:cxn>
                <a:cxn ang="0">
                  <a:pos x="651" y="1604"/>
                </a:cxn>
                <a:cxn ang="0">
                  <a:pos x="645" y="1757"/>
                </a:cxn>
                <a:cxn ang="0">
                  <a:pos x="632" y="1906"/>
                </a:cxn>
                <a:cxn ang="0">
                  <a:pos x="613" y="2049"/>
                </a:cxn>
                <a:cxn ang="0">
                  <a:pos x="589" y="2186"/>
                </a:cxn>
                <a:cxn ang="0">
                  <a:pos x="558" y="2316"/>
                </a:cxn>
                <a:cxn ang="0">
                  <a:pos x="523" y="2438"/>
                </a:cxn>
                <a:cxn ang="0">
                  <a:pos x="484" y="2550"/>
                </a:cxn>
                <a:cxn ang="0">
                  <a:pos x="439" y="2654"/>
                </a:cxn>
                <a:cxn ang="0">
                  <a:pos x="390" y="2748"/>
                </a:cxn>
                <a:cxn ang="0">
                  <a:pos x="338" y="2829"/>
                </a:cxn>
                <a:cxn ang="0">
                  <a:pos x="297" y="2883"/>
                </a:cxn>
                <a:cxn ang="0">
                  <a:pos x="268" y="2916"/>
                </a:cxn>
                <a:cxn ang="0">
                  <a:pos x="240" y="2945"/>
                </a:cxn>
                <a:cxn ang="0">
                  <a:pos x="210" y="2970"/>
                </a:cxn>
                <a:cxn ang="0">
                  <a:pos x="179" y="2992"/>
                </a:cxn>
                <a:cxn ang="0">
                  <a:pos x="148" y="3012"/>
                </a:cxn>
                <a:cxn ang="0">
                  <a:pos x="116" y="3026"/>
                </a:cxn>
                <a:cxn ang="0">
                  <a:pos x="84" y="3038"/>
                </a:cxn>
                <a:cxn ang="0">
                  <a:pos x="51" y="3045"/>
                </a:cxn>
                <a:cxn ang="0">
                  <a:pos x="17" y="3050"/>
                </a:cxn>
              </a:cxnLst>
              <a:rect l="0" t="0" r="r" b="b"/>
              <a:pathLst>
                <a:path w="652" h="3051">
                  <a:moveTo>
                    <a:pt x="0" y="0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34" y="1"/>
                  </a:lnTo>
                  <a:lnTo>
                    <a:pt x="51" y="4"/>
                  </a:lnTo>
                  <a:lnTo>
                    <a:pt x="67" y="7"/>
                  </a:lnTo>
                  <a:lnTo>
                    <a:pt x="84" y="11"/>
                  </a:lnTo>
                  <a:lnTo>
                    <a:pt x="100" y="17"/>
                  </a:lnTo>
                  <a:lnTo>
                    <a:pt x="116" y="23"/>
                  </a:lnTo>
                  <a:lnTo>
                    <a:pt x="132" y="30"/>
                  </a:lnTo>
                  <a:lnTo>
                    <a:pt x="148" y="38"/>
                  </a:lnTo>
                  <a:lnTo>
                    <a:pt x="163" y="47"/>
                  </a:lnTo>
                  <a:lnTo>
                    <a:pt x="179" y="57"/>
                  </a:lnTo>
                  <a:lnTo>
                    <a:pt x="194" y="68"/>
                  </a:lnTo>
                  <a:lnTo>
                    <a:pt x="210" y="79"/>
                  </a:lnTo>
                  <a:lnTo>
                    <a:pt x="225" y="92"/>
                  </a:lnTo>
                  <a:lnTo>
                    <a:pt x="240" y="105"/>
                  </a:lnTo>
                  <a:lnTo>
                    <a:pt x="255" y="120"/>
                  </a:lnTo>
                  <a:lnTo>
                    <a:pt x="268" y="134"/>
                  </a:lnTo>
                  <a:lnTo>
                    <a:pt x="283" y="150"/>
                  </a:lnTo>
                  <a:lnTo>
                    <a:pt x="297" y="166"/>
                  </a:lnTo>
                  <a:lnTo>
                    <a:pt x="311" y="183"/>
                  </a:lnTo>
                  <a:lnTo>
                    <a:pt x="338" y="220"/>
                  </a:lnTo>
                  <a:lnTo>
                    <a:pt x="365" y="259"/>
                  </a:lnTo>
                  <a:lnTo>
                    <a:pt x="390" y="302"/>
                  </a:lnTo>
                  <a:lnTo>
                    <a:pt x="415" y="347"/>
                  </a:lnTo>
                  <a:lnTo>
                    <a:pt x="439" y="395"/>
                  </a:lnTo>
                  <a:lnTo>
                    <a:pt x="461" y="446"/>
                  </a:lnTo>
                  <a:lnTo>
                    <a:pt x="484" y="499"/>
                  </a:lnTo>
                  <a:lnTo>
                    <a:pt x="504" y="554"/>
                  </a:lnTo>
                  <a:lnTo>
                    <a:pt x="523" y="612"/>
                  </a:lnTo>
                  <a:lnTo>
                    <a:pt x="541" y="672"/>
                  </a:lnTo>
                  <a:lnTo>
                    <a:pt x="558" y="733"/>
                  </a:lnTo>
                  <a:lnTo>
                    <a:pt x="574" y="798"/>
                  </a:lnTo>
                  <a:lnTo>
                    <a:pt x="589" y="864"/>
                  </a:lnTo>
                  <a:lnTo>
                    <a:pt x="601" y="931"/>
                  </a:lnTo>
                  <a:lnTo>
                    <a:pt x="613" y="1000"/>
                  </a:lnTo>
                  <a:lnTo>
                    <a:pt x="624" y="1072"/>
                  </a:lnTo>
                  <a:lnTo>
                    <a:pt x="632" y="1144"/>
                  </a:lnTo>
                  <a:lnTo>
                    <a:pt x="639" y="1218"/>
                  </a:lnTo>
                  <a:lnTo>
                    <a:pt x="645" y="1292"/>
                  </a:lnTo>
                  <a:lnTo>
                    <a:pt x="649" y="1368"/>
                  </a:lnTo>
                  <a:lnTo>
                    <a:pt x="651" y="1447"/>
                  </a:lnTo>
                  <a:lnTo>
                    <a:pt x="652" y="1525"/>
                  </a:lnTo>
                  <a:lnTo>
                    <a:pt x="652" y="1525"/>
                  </a:lnTo>
                  <a:lnTo>
                    <a:pt x="651" y="1604"/>
                  </a:lnTo>
                  <a:lnTo>
                    <a:pt x="649" y="1681"/>
                  </a:lnTo>
                  <a:lnTo>
                    <a:pt x="645" y="1757"/>
                  </a:lnTo>
                  <a:lnTo>
                    <a:pt x="639" y="1833"/>
                  </a:lnTo>
                  <a:lnTo>
                    <a:pt x="632" y="1906"/>
                  </a:lnTo>
                  <a:lnTo>
                    <a:pt x="624" y="1979"/>
                  </a:lnTo>
                  <a:lnTo>
                    <a:pt x="613" y="2049"/>
                  </a:lnTo>
                  <a:lnTo>
                    <a:pt x="601" y="2119"/>
                  </a:lnTo>
                  <a:lnTo>
                    <a:pt x="589" y="2186"/>
                  </a:lnTo>
                  <a:lnTo>
                    <a:pt x="574" y="2252"/>
                  </a:lnTo>
                  <a:lnTo>
                    <a:pt x="558" y="2316"/>
                  </a:lnTo>
                  <a:lnTo>
                    <a:pt x="541" y="2378"/>
                  </a:lnTo>
                  <a:lnTo>
                    <a:pt x="523" y="2438"/>
                  </a:lnTo>
                  <a:lnTo>
                    <a:pt x="504" y="2495"/>
                  </a:lnTo>
                  <a:lnTo>
                    <a:pt x="484" y="2550"/>
                  </a:lnTo>
                  <a:lnTo>
                    <a:pt x="461" y="2603"/>
                  </a:lnTo>
                  <a:lnTo>
                    <a:pt x="439" y="2654"/>
                  </a:lnTo>
                  <a:lnTo>
                    <a:pt x="415" y="2702"/>
                  </a:lnTo>
                  <a:lnTo>
                    <a:pt x="390" y="2748"/>
                  </a:lnTo>
                  <a:lnTo>
                    <a:pt x="365" y="2790"/>
                  </a:lnTo>
                  <a:lnTo>
                    <a:pt x="338" y="2829"/>
                  </a:lnTo>
                  <a:lnTo>
                    <a:pt x="311" y="2866"/>
                  </a:lnTo>
                  <a:lnTo>
                    <a:pt x="297" y="2883"/>
                  </a:lnTo>
                  <a:lnTo>
                    <a:pt x="283" y="2900"/>
                  </a:lnTo>
                  <a:lnTo>
                    <a:pt x="268" y="2916"/>
                  </a:lnTo>
                  <a:lnTo>
                    <a:pt x="255" y="2931"/>
                  </a:lnTo>
                  <a:lnTo>
                    <a:pt x="240" y="2945"/>
                  </a:lnTo>
                  <a:lnTo>
                    <a:pt x="225" y="2957"/>
                  </a:lnTo>
                  <a:lnTo>
                    <a:pt x="210" y="2970"/>
                  </a:lnTo>
                  <a:lnTo>
                    <a:pt x="194" y="2982"/>
                  </a:lnTo>
                  <a:lnTo>
                    <a:pt x="179" y="2992"/>
                  </a:lnTo>
                  <a:lnTo>
                    <a:pt x="163" y="3002"/>
                  </a:lnTo>
                  <a:lnTo>
                    <a:pt x="148" y="3012"/>
                  </a:lnTo>
                  <a:lnTo>
                    <a:pt x="132" y="3019"/>
                  </a:lnTo>
                  <a:lnTo>
                    <a:pt x="116" y="3026"/>
                  </a:lnTo>
                  <a:lnTo>
                    <a:pt x="100" y="3033"/>
                  </a:lnTo>
                  <a:lnTo>
                    <a:pt x="84" y="3038"/>
                  </a:lnTo>
                  <a:lnTo>
                    <a:pt x="67" y="3042"/>
                  </a:lnTo>
                  <a:lnTo>
                    <a:pt x="51" y="3045"/>
                  </a:lnTo>
                  <a:lnTo>
                    <a:pt x="34" y="3049"/>
                  </a:lnTo>
                  <a:lnTo>
                    <a:pt x="17" y="3050"/>
                  </a:lnTo>
                  <a:lnTo>
                    <a:pt x="0" y="3051"/>
                  </a:lnTo>
                </a:path>
              </a:pathLst>
            </a:custGeom>
            <a:noFill/>
            <a:ln w="57150" cap="flat" cmpd="sng" algn="ctr">
              <a:gradFill flip="none" rotWithShape="1">
                <a:gsLst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bg1">
                      <a:alpha val="10000"/>
                    </a:schemeClr>
                  </a:gs>
                  <a:gs pos="76000">
                    <a:schemeClr val="accent6">
                      <a:lumMod val="20000"/>
                      <a:lumOff val="80000"/>
                    </a:schemeClr>
                  </a:gs>
                  <a:gs pos="23000">
                    <a:schemeClr val="accent6">
                      <a:lumMod val="20000"/>
                      <a:lumOff val="80000"/>
                    </a:schemeClr>
                  </a:gs>
                  <a:gs pos="0">
                    <a:schemeClr val="bg1">
                      <a:alpha val="10000"/>
                    </a:scheme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D709833B-EE12-904E-B13D-09C863903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1875" y="788988"/>
              <a:ext cx="457200" cy="21399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" y="3"/>
                </a:cxn>
                <a:cxn ang="0">
                  <a:pos x="88" y="10"/>
                </a:cxn>
                <a:cxn ang="0">
                  <a:pos x="132" y="23"/>
                </a:cxn>
                <a:cxn ang="0">
                  <a:pos x="174" y="41"/>
                </a:cxn>
                <a:cxn ang="0">
                  <a:pos x="216" y="64"/>
                </a:cxn>
                <a:cxn ang="0">
                  <a:pos x="257" y="91"/>
                </a:cxn>
                <a:cxn ang="0">
                  <a:pos x="297" y="123"/>
                </a:cxn>
                <a:cxn ang="0">
                  <a:pos x="336" y="159"/>
                </a:cxn>
                <a:cxn ang="0">
                  <a:pos x="375" y="200"/>
                </a:cxn>
                <a:cxn ang="0">
                  <a:pos x="412" y="244"/>
                </a:cxn>
                <a:cxn ang="0">
                  <a:pos x="448" y="293"/>
                </a:cxn>
                <a:cxn ang="0">
                  <a:pos x="483" y="345"/>
                </a:cxn>
                <a:cxn ang="0">
                  <a:pos x="517" y="401"/>
                </a:cxn>
                <a:cxn ang="0">
                  <a:pos x="549" y="462"/>
                </a:cxn>
                <a:cxn ang="0">
                  <a:pos x="581" y="525"/>
                </a:cxn>
                <a:cxn ang="0">
                  <a:pos x="611" y="592"/>
                </a:cxn>
                <a:cxn ang="0">
                  <a:pos x="667" y="735"/>
                </a:cxn>
                <a:cxn ang="0">
                  <a:pos x="717" y="891"/>
                </a:cxn>
                <a:cxn ang="0">
                  <a:pos x="759" y="1059"/>
                </a:cxn>
                <a:cxn ang="0">
                  <a:pos x="796" y="1235"/>
                </a:cxn>
                <a:cxn ang="0">
                  <a:pos x="825" y="1420"/>
                </a:cxn>
                <a:cxn ang="0">
                  <a:pos x="846" y="1614"/>
                </a:cxn>
                <a:cxn ang="0">
                  <a:pos x="860" y="1816"/>
                </a:cxn>
                <a:cxn ang="0">
                  <a:pos x="864" y="2022"/>
                </a:cxn>
                <a:cxn ang="0">
                  <a:pos x="863" y="2126"/>
                </a:cxn>
                <a:cxn ang="0">
                  <a:pos x="854" y="2330"/>
                </a:cxn>
                <a:cxn ang="0">
                  <a:pos x="837" y="2527"/>
                </a:cxn>
                <a:cxn ang="0">
                  <a:pos x="811" y="2717"/>
                </a:cxn>
                <a:cxn ang="0">
                  <a:pos x="778" y="2898"/>
                </a:cxn>
                <a:cxn ang="0">
                  <a:pos x="739" y="3071"/>
                </a:cxn>
                <a:cxn ang="0">
                  <a:pos x="693" y="3232"/>
                </a:cxn>
                <a:cxn ang="0">
                  <a:pos x="640" y="3381"/>
                </a:cxn>
                <a:cxn ang="0">
                  <a:pos x="596" y="3485"/>
                </a:cxn>
                <a:cxn ang="0">
                  <a:pos x="565" y="3551"/>
                </a:cxn>
                <a:cxn ang="0">
                  <a:pos x="534" y="3612"/>
                </a:cxn>
                <a:cxn ang="0">
                  <a:pos x="501" y="3671"/>
                </a:cxn>
                <a:cxn ang="0">
                  <a:pos x="466" y="3725"/>
                </a:cxn>
                <a:cxn ang="0">
                  <a:pos x="430" y="3776"/>
                </a:cxn>
                <a:cxn ang="0">
                  <a:pos x="394" y="3822"/>
                </a:cxn>
                <a:cxn ang="0">
                  <a:pos x="355" y="3865"/>
                </a:cxn>
                <a:cxn ang="0">
                  <a:pos x="317" y="3903"/>
                </a:cxn>
                <a:cxn ang="0">
                  <a:pos x="277" y="3938"/>
                </a:cxn>
                <a:cxn ang="0">
                  <a:pos x="237" y="3967"/>
                </a:cxn>
                <a:cxn ang="0">
                  <a:pos x="195" y="3992"/>
                </a:cxn>
                <a:cxn ang="0">
                  <a:pos x="153" y="4012"/>
                </a:cxn>
                <a:cxn ang="0">
                  <a:pos x="111" y="4027"/>
                </a:cxn>
                <a:cxn ang="0">
                  <a:pos x="67" y="4038"/>
                </a:cxn>
                <a:cxn ang="0">
                  <a:pos x="23" y="4043"/>
                </a:cxn>
              </a:cxnLst>
              <a:rect l="0" t="0" r="r" b="b"/>
              <a:pathLst>
                <a:path w="864" h="4044">
                  <a:moveTo>
                    <a:pt x="0" y="0"/>
                  </a:moveTo>
                  <a:lnTo>
                    <a:pt x="0" y="0"/>
                  </a:lnTo>
                  <a:lnTo>
                    <a:pt x="23" y="1"/>
                  </a:lnTo>
                  <a:lnTo>
                    <a:pt x="45" y="3"/>
                  </a:lnTo>
                  <a:lnTo>
                    <a:pt x="67" y="6"/>
                  </a:lnTo>
                  <a:lnTo>
                    <a:pt x="88" y="10"/>
                  </a:lnTo>
                  <a:lnTo>
                    <a:pt x="111" y="16"/>
                  </a:lnTo>
                  <a:lnTo>
                    <a:pt x="132" y="23"/>
                  </a:lnTo>
                  <a:lnTo>
                    <a:pt x="153" y="31"/>
                  </a:lnTo>
                  <a:lnTo>
                    <a:pt x="174" y="41"/>
                  </a:lnTo>
                  <a:lnTo>
                    <a:pt x="195" y="51"/>
                  </a:lnTo>
                  <a:lnTo>
                    <a:pt x="216" y="64"/>
                  </a:lnTo>
                  <a:lnTo>
                    <a:pt x="237" y="77"/>
                  </a:lnTo>
                  <a:lnTo>
                    <a:pt x="257" y="91"/>
                  </a:lnTo>
                  <a:lnTo>
                    <a:pt x="277" y="107"/>
                  </a:lnTo>
                  <a:lnTo>
                    <a:pt x="297" y="123"/>
                  </a:lnTo>
                  <a:lnTo>
                    <a:pt x="317" y="141"/>
                  </a:lnTo>
                  <a:lnTo>
                    <a:pt x="336" y="159"/>
                  </a:lnTo>
                  <a:lnTo>
                    <a:pt x="355" y="179"/>
                  </a:lnTo>
                  <a:lnTo>
                    <a:pt x="375" y="200"/>
                  </a:lnTo>
                  <a:lnTo>
                    <a:pt x="394" y="221"/>
                  </a:lnTo>
                  <a:lnTo>
                    <a:pt x="412" y="244"/>
                  </a:lnTo>
                  <a:lnTo>
                    <a:pt x="430" y="268"/>
                  </a:lnTo>
                  <a:lnTo>
                    <a:pt x="448" y="293"/>
                  </a:lnTo>
                  <a:lnTo>
                    <a:pt x="466" y="319"/>
                  </a:lnTo>
                  <a:lnTo>
                    <a:pt x="483" y="345"/>
                  </a:lnTo>
                  <a:lnTo>
                    <a:pt x="501" y="373"/>
                  </a:lnTo>
                  <a:lnTo>
                    <a:pt x="517" y="401"/>
                  </a:lnTo>
                  <a:lnTo>
                    <a:pt x="534" y="431"/>
                  </a:lnTo>
                  <a:lnTo>
                    <a:pt x="549" y="462"/>
                  </a:lnTo>
                  <a:lnTo>
                    <a:pt x="565" y="494"/>
                  </a:lnTo>
                  <a:lnTo>
                    <a:pt x="581" y="525"/>
                  </a:lnTo>
                  <a:lnTo>
                    <a:pt x="596" y="558"/>
                  </a:lnTo>
                  <a:lnTo>
                    <a:pt x="611" y="592"/>
                  </a:lnTo>
                  <a:lnTo>
                    <a:pt x="640" y="662"/>
                  </a:lnTo>
                  <a:lnTo>
                    <a:pt x="667" y="735"/>
                  </a:lnTo>
                  <a:lnTo>
                    <a:pt x="693" y="813"/>
                  </a:lnTo>
                  <a:lnTo>
                    <a:pt x="717" y="891"/>
                  </a:lnTo>
                  <a:lnTo>
                    <a:pt x="739" y="974"/>
                  </a:lnTo>
                  <a:lnTo>
                    <a:pt x="759" y="1059"/>
                  </a:lnTo>
                  <a:lnTo>
                    <a:pt x="778" y="1146"/>
                  </a:lnTo>
                  <a:lnTo>
                    <a:pt x="796" y="1235"/>
                  </a:lnTo>
                  <a:lnTo>
                    <a:pt x="811" y="1327"/>
                  </a:lnTo>
                  <a:lnTo>
                    <a:pt x="825" y="1420"/>
                  </a:lnTo>
                  <a:lnTo>
                    <a:pt x="837" y="1517"/>
                  </a:lnTo>
                  <a:lnTo>
                    <a:pt x="846" y="1614"/>
                  </a:lnTo>
                  <a:lnTo>
                    <a:pt x="854" y="1714"/>
                  </a:lnTo>
                  <a:lnTo>
                    <a:pt x="860" y="1816"/>
                  </a:lnTo>
                  <a:lnTo>
                    <a:pt x="863" y="1917"/>
                  </a:lnTo>
                  <a:lnTo>
                    <a:pt x="864" y="2022"/>
                  </a:lnTo>
                  <a:lnTo>
                    <a:pt x="864" y="2022"/>
                  </a:lnTo>
                  <a:lnTo>
                    <a:pt x="863" y="2126"/>
                  </a:lnTo>
                  <a:lnTo>
                    <a:pt x="860" y="2229"/>
                  </a:lnTo>
                  <a:lnTo>
                    <a:pt x="854" y="2330"/>
                  </a:lnTo>
                  <a:lnTo>
                    <a:pt x="846" y="2429"/>
                  </a:lnTo>
                  <a:lnTo>
                    <a:pt x="837" y="2527"/>
                  </a:lnTo>
                  <a:lnTo>
                    <a:pt x="825" y="2623"/>
                  </a:lnTo>
                  <a:lnTo>
                    <a:pt x="811" y="2717"/>
                  </a:lnTo>
                  <a:lnTo>
                    <a:pt x="796" y="2809"/>
                  </a:lnTo>
                  <a:lnTo>
                    <a:pt x="778" y="2898"/>
                  </a:lnTo>
                  <a:lnTo>
                    <a:pt x="759" y="2986"/>
                  </a:lnTo>
                  <a:lnTo>
                    <a:pt x="739" y="3071"/>
                  </a:lnTo>
                  <a:lnTo>
                    <a:pt x="717" y="3152"/>
                  </a:lnTo>
                  <a:lnTo>
                    <a:pt x="693" y="3232"/>
                  </a:lnTo>
                  <a:lnTo>
                    <a:pt x="667" y="3308"/>
                  </a:lnTo>
                  <a:lnTo>
                    <a:pt x="640" y="3381"/>
                  </a:lnTo>
                  <a:lnTo>
                    <a:pt x="611" y="3451"/>
                  </a:lnTo>
                  <a:lnTo>
                    <a:pt x="596" y="3485"/>
                  </a:lnTo>
                  <a:lnTo>
                    <a:pt x="581" y="3518"/>
                  </a:lnTo>
                  <a:lnTo>
                    <a:pt x="565" y="3551"/>
                  </a:lnTo>
                  <a:lnTo>
                    <a:pt x="549" y="3582"/>
                  </a:lnTo>
                  <a:lnTo>
                    <a:pt x="534" y="3612"/>
                  </a:lnTo>
                  <a:lnTo>
                    <a:pt x="517" y="3642"/>
                  </a:lnTo>
                  <a:lnTo>
                    <a:pt x="501" y="3671"/>
                  </a:lnTo>
                  <a:lnTo>
                    <a:pt x="483" y="3698"/>
                  </a:lnTo>
                  <a:lnTo>
                    <a:pt x="466" y="3725"/>
                  </a:lnTo>
                  <a:lnTo>
                    <a:pt x="448" y="3751"/>
                  </a:lnTo>
                  <a:lnTo>
                    <a:pt x="430" y="3776"/>
                  </a:lnTo>
                  <a:lnTo>
                    <a:pt x="412" y="3800"/>
                  </a:lnTo>
                  <a:lnTo>
                    <a:pt x="394" y="3822"/>
                  </a:lnTo>
                  <a:lnTo>
                    <a:pt x="375" y="3845"/>
                  </a:lnTo>
                  <a:lnTo>
                    <a:pt x="355" y="3865"/>
                  </a:lnTo>
                  <a:lnTo>
                    <a:pt x="336" y="3885"/>
                  </a:lnTo>
                  <a:lnTo>
                    <a:pt x="317" y="3903"/>
                  </a:lnTo>
                  <a:lnTo>
                    <a:pt x="297" y="3921"/>
                  </a:lnTo>
                  <a:lnTo>
                    <a:pt x="277" y="3938"/>
                  </a:lnTo>
                  <a:lnTo>
                    <a:pt x="257" y="3953"/>
                  </a:lnTo>
                  <a:lnTo>
                    <a:pt x="237" y="3967"/>
                  </a:lnTo>
                  <a:lnTo>
                    <a:pt x="216" y="3980"/>
                  </a:lnTo>
                  <a:lnTo>
                    <a:pt x="195" y="3992"/>
                  </a:lnTo>
                  <a:lnTo>
                    <a:pt x="174" y="4003"/>
                  </a:lnTo>
                  <a:lnTo>
                    <a:pt x="153" y="4012"/>
                  </a:lnTo>
                  <a:lnTo>
                    <a:pt x="132" y="4021"/>
                  </a:lnTo>
                  <a:lnTo>
                    <a:pt x="111" y="4027"/>
                  </a:lnTo>
                  <a:lnTo>
                    <a:pt x="88" y="4033"/>
                  </a:lnTo>
                  <a:lnTo>
                    <a:pt x="67" y="4038"/>
                  </a:lnTo>
                  <a:lnTo>
                    <a:pt x="45" y="4041"/>
                  </a:lnTo>
                  <a:lnTo>
                    <a:pt x="23" y="4043"/>
                  </a:lnTo>
                  <a:lnTo>
                    <a:pt x="0" y="4044"/>
                  </a:lnTo>
                </a:path>
              </a:pathLst>
            </a:custGeom>
            <a:noFill/>
            <a:ln w="57150" cap="flat" cmpd="sng" algn="ctr">
              <a:gradFill flip="none" rotWithShape="1">
                <a:gsLst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bg1">
                      <a:alpha val="10000"/>
                    </a:schemeClr>
                  </a:gs>
                  <a:gs pos="76000">
                    <a:schemeClr val="accent6">
                      <a:lumMod val="20000"/>
                      <a:lumOff val="80000"/>
                    </a:schemeClr>
                  </a:gs>
                  <a:gs pos="23000">
                    <a:schemeClr val="accent6">
                      <a:lumMod val="20000"/>
                      <a:lumOff val="80000"/>
                    </a:schemeClr>
                  </a:gs>
                  <a:gs pos="0">
                    <a:schemeClr val="bg1">
                      <a:alpha val="10000"/>
                    </a:scheme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B31DDA50-C30A-1D48-801B-42423C47E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188" y="525463"/>
              <a:ext cx="569913" cy="2665413"/>
            </a:xfrm>
            <a:custGeom>
              <a:avLst/>
              <a:gdLst/>
              <a:ahLst/>
              <a:cxnLst>
                <a:cxn ang="0">
                  <a:pos x="29" y="1"/>
                </a:cxn>
                <a:cxn ang="0">
                  <a:pos x="111" y="14"/>
                </a:cxn>
                <a:cxn ang="0">
                  <a:pos x="191" y="40"/>
                </a:cxn>
                <a:cxn ang="0">
                  <a:pos x="270" y="80"/>
                </a:cxn>
                <a:cxn ang="0">
                  <a:pos x="346" y="133"/>
                </a:cxn>
                <a:cxn ang="0">
                  <a:pos x="419" y="199"/>
                </a:cxn>
                <a:cxn ang="0">
                  <a:pos x="490" y="276"/>
                </a:cxn>
                <a:cxn ang="0">
                  <a:pos x="559" y="365"/>
                </a:cxn>
                <a:cxn ang="0">
                  <a:pos x="624" y="466"/>
                </a:cxn>
                <a:cxn ang="0">
                  <a:pos x="685" y="576"/>
                </a:cxn>
                <a:cxn ang="0">
                  <a:pos x="744" y="696"/>
                </a:cxn>
                <a:cxn ang="0">
                  <a:pos x="798" y="826"/>
                </a:cxn>
                <a:cxn ang="0">
                  <a:pos x="847" y="964"/>
                </a:cxn>
                <a:cxn ang="0">
                  <a:pos x="893" y="1111"/>
                </a:cxn>
                <a:cxn ang="0">
                  <a:pos x="934" y="1265"/>
                </a:cxn>
                <a:cxn ang="0">
                  <a:pos x="970" y="1427"/>
                </a:cxn>
                <a:cxn ang="0">
                  <a:pos x="1002" y="1596"/>
                </a:cxn>
                <a:cxn ang="0">
                  <a:pos x="1029" y="1770"/>
                </a:cxn>
                <a:cxn ang="0">
                  <a:pos x="1049" y="1950"/>
                </a:cxn>
                <a:cxn ang="0">
                  <a:pos x="1065" y="2135"/>
                </a:cxn>
                <a:cxn ang="0">
                  <a:pos x="1073" y="2325"/>
                </a:cxn>
                <a:cxn ang="0">
                  <a:pos x="1076" y="2519"/>
                </a:cxn>
                <a:cxn ang="0">
                  <a:pos x="1075" y="2649"/>
                </a:cxn>
                <a:cxn ang="0">
                  <a:pos x="1068" y="2839"/>
                </a:cxn>
                <a:cxn ang="0">
                  <a:pos x="1055" y="3026"/>
                </a:cxn>
                <a:cxn ang="0">
                  <a:pos x="1036" y="3208"/>
                </a:cxn>
                <a:cxn ang="0">
                  <a:pos x="1012" y="3384"/>
                </a:cxn>
                <a:cxn ang="0">
                  <a:pos x="982" y="3555"/>
                </a:cxn>
                <a:cxn ang="0">
                  <a:pos x="947" y="3719"/>
                </a:cxn>
                <a:cxn ang="0">
                  <a:pos x="907" y="3876"/>
                </a:cxn>
                <a:cxn ang="0">
                  <a:pos x="863" y="4026"/>
                </a:cxn>
                <a:cxn ang="0">
                  <a:pos x="815" y="4167"/>
                </a:cxn>
                <a:cxn ang="0">
                  <a:pos x="762" y="4299"/>
                </a:cxn>
                <a:cxn ang="0">
                  <a:pos x="705" y="4423"/>
                </a:cxn>
                <a:cxn ang="0">
                  <a:pos x="645" y="4537"/>
                </a:cxn>
                <a:cxn ang="0">
                  <a:pos x="580" y="4641"/>
                </a:cxn>
                <a:cxn ang="0">
                  <a:pos x="513" y="4733"/>
                </a:cxn>
                <a:cxn ang="0">
                  <a:pos x="444" y="4814"/>
                </a:cxn>
                <a:cxn ang="0">
                  <a:pos x="370" y="4884"/>
                </a:cxn>
                <a:cxn ang="0">
                  <a:pos x="295" y="4942"/>
                </a:cxn>
                <a:cxn ang="0">
                  <a:pos x="218" y="4986"/>
                </a:cxn>
                <a:cxn ang="0">
                  <a:pos x="138" y="5017"/>
                </a:cxn>
                <a:cxn ang="0">
                  <a:pos x="57" y="5034"/>
                </a:cxn>
              </a:cxnLst>
              <a:rect l="0" t="0" r="r" b="b"/>
              <a:pathLst>
                <a:path w="1076" h="5037">
                  <a:moveTo>
                    <a:pt x="0" y="0"/>
                  </a:moveTo>
                  <a:lnTo>
                    <a:pt x="0" y="0"/>
                  </a:lnTo>
                  <a:lnTo>
                    <a:pt x="29" y="1"/>
                  </a:lnTo>
                  <a:lnTo>
                    <a:pt x="57" y="4"/>
                  </a:lnTo>
                  <a:lnTo>
                    <a:pt x="83" y="8"/>
                  </a:lnTo>
                  <a:lnTo>
                    <a:pt x="111" y="14"/>
                  </a:lnTo>
                  <a:lnTo>
                    <a:pt x="138" y="21"/>
                  </a:lnTo>
                  <a:lnTo>
                    <a:pt x="165" y="30"/>
                  </a:lnTo>
                  <a:lnTo>
                    <a:pt x="191" y="40"/>
                  </a:lnTo>
                  <a:lnTo>
                    <a:pt x="218" y="52"/>
                  </a:lnTo>
                  <a:lnTo>
                    <a:pt x="244" y="65"/>
                  </a:lnTo>
                  <a:lnTo>
                    <a:pt x="270" y="80"/>
                  </a:lnTo>
                  <a:lnTo>
                    <a:pt x="295" y="96"/>
                  </a:lnTo>
                  <a:lnTo>
                    <a:pt x="321" y="114"/>
                  </a:lnTo>
                  <a:lnTo>
                    <a:pt x="346" y="133"/>
                  </a:lnTo>
                  <a:lnTo>
                    <a:pt x="370" y="153"/>
                  </a:lnTo>
                  <a:lnTo>
                    <a:pt x="395" y="175"/>
                  </a:lnTo>
                  <a:lnTo>
                    <a:pt x="419" y="199"/>
                  </a:lnTo>
                  <a:lnTo>
                    <a:pt x="444" y="223"/>
                  </a:lnTo>
                  <a:lnTo>
                    <a:pt x="467" y="250"/>
                  </a:lnTo>
                  <a:lnTo>
                    <a:pt x="490" y="276"/>
                  </a:lnTo>
                  <a:lnTo>
                    <a:pt x="513" y="305"/>
                  </a:lnTo>
                  <a:lnTo>
                    <a:pt x="536" y="334"/>
                  </a:lnTo>
                  <a:lnTo>
                    <a:pt x="559" y="365"/>
                  </a:lnTo>
                  <a:lnTo>
                    <a:pt x="580" y="398"/>
                  </a:lnTo>
                  <a:lnTo>
                    <a:pt x="603" y="431"/>
                  </a:lnTo>
                  <a:lnTo>
                    <a:pt x="624" y="466"/>
                  </a:lnTo>
                  <a:lnTo>
                    <a:pt x="645" y="501"/>
                  </a:lnTo>
                  <a:lnTo>
                    <a:pt x="665" y="538"/>
                  </a:lnTo>
                  <a:lnTo>
                    <a:pt x="685" y="576"/>
                  </a:lnTo>
                  <a:lnTo>
                    <a:pt x="705" y="615"/>
                  </a:lnTo>
                  <a:lnTo>
                    <a:pt x="724" y="654"/>
                  </a:lnTo>
                  <a:lnTo>
                    <a:pt x="744" y="696"/>
                  </a:lnTo>
                  <a:lnTo>
                    <a:pt x="762" y="738"/>
                  </a:lnTo>
                  <a:lnTo>
                    <a:pt x="780" y="782"/>
                  </a:lnTo>
                  <a:lnTo>
                    <a:pt x="798" y="826"/>
                  </a:lnTo>
                  <a:lnTo>
                    <a:pt x="815" y="871"/>
                  </a:lnTo>
                  <a:lnTo>
                    <a:pt x="830" y="917"/>
                  </a:lnTo>
                  <a:lnTo>
                    <a:pt x="847" y="964"/>
                  </a:lnTo>
                  <a:lnTo>
                    <a:pt x="863" y="1012"/>
                  </a:lnTo>
                  <a:lnTo>
                    <a:pt x="878" y="1062"/>
                  </a:lnTo>
                  <a:lnTo>
                    <a:pt x="893" y="1111"/>
                  </a:lnTo>
                  <a:lnTo>
                    <a:pt x="907" y="1161"/>
                  </a:lnTo>
                  <a:lnTo>
                    <a:pt x="921" y="1213"/>
                  </a:lnTo>
                  <a:lnTo>
                    <a:pt x="934" y="1265"/>
                  </a:lnTo>
                  <a:lnTo>
                    <a:pt x="947" y="1318"/>
                  </a:lnTo>
                  <a:lnTo>
                    <a:pt x="959" y="1372"/>
                  </a:lnTo>
                  <a:lnTo>
                    <a:pt x="970" y="1427"/>
                  </a:lnTo>
                  <a:lnTo>
                    <a:pt x="982" y="1482"/>
                  </a:lnTo>
                  <a:lnTo>
                    <a:pt x="992" y="1539"/>
                  </a:lnTo>
                  <a:lnTo>
                    <a:pt x="1002" y="1596"/>
                  </a:lnTo>
                  <a:lnTo>
                    <a:pt x="1012" y="1653"/>
                  </a:lnTo>
                  <a:lnTo>
                    <a:pt x="1020" y="1711"/>
                  </a:lnTo>
                  <a:lnTo>
                    <a:pt x="1029" y="1770"/>
                  </a:lnTo>
                  <a:lnTo>
                    <a:pt x="1036" y="1829"/>
                  </a:lnTo>
                  <a:lnTo>
                    <a:pt x="1042" y="1890"/>
                  </a:lnTo>
                  <a:lnTo>
                    <a:pt x="1049" y="1950"/>
                  </a:lnTo>
                  <a:lnTo>
                    <a:pt x="1055" y="2011"/>
                  </a:lnTo>
                  <a:lnTo>
                    <a:pt x="1059" y="2073"/>
                  </a:lnTo>
                  <a:lnTo>
                    <a:pt x="1065" y="2135"/>
                  </a:lnTo>
                  <a:lnTo>
                    <a:pt x="1068" y="2198"/>
                  </a:lnTo>
                  <a:lnTo>
                    <a:pt x="1071" y="2262"/>
                  </a:lnTo>
                  <a:lnTo>
                    <a:pt x="1073" y="2325"/>
                  </a:lnTo>
                  <a:lnTo>
                    <a:pt x="1075" y="2389"/>
                  </a:lnTo>
                  <a:lnTo>
                    <a:pt x="1076" y="2454"/>
                  </a:lnTo>
                  <a:lnTo>
                    <a:pt x="1076" y="2519"/>
                  </a:lnTo>
                  <a:lnTo>
                    <a:pt x="1076" y="2519"/>
                  </a:lnTo>
                  <a:lnTo>
                    <a:pt x="1076" y="2584"/>
                  </a:lnTo>
                  <a:lnTo>
                    <a:pt x="1075" y="2649"/>
                  </a:lnTo>
                  <a:lnTo>
                    <a:pt x="1073" y="2712"/>
                  </a:lnTo>
                  <a:lnTo>
                    <a:pt x="1071" y="2776"/>
                  </a:lnTo>
                  <a:lnTo>
                    <a:pt x="1068" y="2839"/>
                  </a:lnTo>
                  <a:lnTo>
                    <a:pt x="1065" y="2902"/>
                  </a:lnTo>
                  <a:lnTo>
                    <a:pt x="1059" y="2964"/>
                  </a:lnTo>
                  <a:lnTo>
                    <a:pt x="1055" y="3026"/>
                  </a:lnTo>
                  <a:lnTo>
                    <a:pt x="1049" y="3087"/>
                  </a:lnTo>
                  <a:lnTo>
                    <a:pt x="1042" y="3148"/>
                  </a:lnTo>
                  <a:lnTo>
                    <a:pt x="1036" y="3208"/>
                  </a:lnTo>
                  <a:lnTo>
                    <a:pt x="1029" y="3268"/>
                  </a:lnTo>
                  <a:lnTo>
                    <a:pt x="1020" y="3326"/>
                  </a:lnTo>
                  <a:lnTo>
                    <a:pt x="1012" y="3384"/>
                  </a:lnTo>
                  <a:lnTo>
                    <a:pt x="1002" y="3443"/>
                  </a:lnTo>
                  <a:lnTo>
                    <a:pt x="992" y="3499"/>
                  </a:lnTo>
                  <a:lnTo>
                    <a:pt x="982" y="3555"/>
                  </a:lnTo>
                  <a:lnTo>
                    <a:pt x="970" y="3610"/>
                  </a:lnTo>
                  <a:lnTo>
                    <a:pt x="959" y="3665"/>
                  </a:lnTo>
                  <a:lnTo>
                    <a:pt x="947" y="3719"/>
                  </a:lnTo>
                  <a:lnTo>
                    <a:pt x="934" y="3772"/>
                  </a:lnTo>
                  <a:lnTo>
                    <a:pt x="921" y="3824"/>
                  </a:lnTo>
                  <a:lnTo>
                    <a:pt x="907" y="3876"/>
                  </a:lnTo>
                  <a:lnTo>
                    <a:pt x="893" y="3927"/>
                  </a:lnTo>
                  <a:lnTo>
                    <a:pt x="878" y="3977"/>
                  </a:lnTo>
                  <a:lnTo>
                    <a:pt x="863" y="4026"/>
                  </a:lnTo>
                  <a:lnTo>
                    <a:pt x="847" y="4073"/>
                  </a:lnTo>
                  <a:lnTo>
                    <a:pt x="830" y="4121"/>
                  </a:lnTo>
                  <a:lnTo>
                    <a:pt x="815" y="4167"/>
                  </a:lnTo>
                  <a:lnTo>
                    <a:pt x="798" y="4212"/>
                  </a:lnTo>
                  <a:lnTo>
                    <a:pt x="780" y="4256"/>
                  </a:lnTo>
                  <a:lnTo>
                    <a:pt x="762" y="4299"/>
                  </a:lnTo>
                  <a:lnTo>
                    <a:pt x="744" y="4342"/>
                  </a:lnTo>
                  <a:lnTo>
                    <a:pt x="724" y="4383"/>
                  </a:lnTo>
                  <a:lnTo>
                    <a:pt x="705" y="4423"/>
                  </a:lnTo>
                  <a:lnTo>
                    <a:pt x="685" y="4462"/>
                  </a:lnTo>
                  <a:lnTo>
                    <a:pt x="665" y="4500"/>
                  </a:lnTo>
                  <a:lnTo>
                    <a:pt x="645" y="4537"/>
                  </a:lnTo>
                  <a:lnTo>
                    <a:pt x="624" y="4573"/>
                  </a:lnTo>
                  <a:lnTo>
                    <a:pt x="603" y="4607"/>
                  </a:lnTo>
                  <a:lnTo>
                    <a:pt x="580" y="4641"/>
                  </a:lnTo>
                  <a:lnTo>
                    <a:pt x="559" y="4672"/>
                  </a:lnTo>
                  <a:lnTo>
                    <a:pt x="536" y="4703"/>
                  </a:lnTo>
                  <a:lnTo>
                    <a:pt x="513" y="4733"/>
                  </a:lnTo>
                  <a:lnTo>
                    <a:pt x="490" y="4761"/>
                  </a:lnTo>
                  <a:lnTo>
                    <a:pt x="467" y="4789"/>
                  </a:lnTo>
                  <a:lnTo>
                    <a:pt x="444" y="4814"/>
                  </a:lnTo>
                  <a:lnTo>
                    <a:pt x="419" y="4839"/>
                  </a:lnTo>
                  <a:lnTo>
                    <a:pt x="395" y="4862"/>
                  </a:lnTo>
                  <a:lnTo>
                    <a:pt x="370" y="4884"/>
                  </a:lnTo>
                  <a:lnTo>
                    <a:pt x="346" y="4905"/>
                  </a:lnTo>
                  <a:lnTo>
                    <a:pt x="321" y="4924"/>
                  </a:lnTo>
                  <a:lnTo>
                    <a:pt x="295" y="4942"/>
                  </a:lnTo>
                  <a:lnTo>
                    <a:pt x="270" y="4958"/>
                  </a:lnTo>
                  <a:lnTo>
                    <a:pt x="244" y="4972"/>
                  </a:lnTo>
                  <a:lnTo>
                    <a:pt x="218" y="4986"/>
                  </a:lnTo>
                  <a:lnTo>
                    <a:pt x="191" y="4998"/>
                  </a:lnTo>
                  <a:lnTo>
                    <a:pt x="165" y="5008"/>
                  </a:lnTo>
                  <a:lnTo>
                    <a:pt x="138" y="5017"/>
                  </a:lnTo>
                  <a:lnTo>
                    <a:pt x="111" y="5024"/>
                  </a:lnTo>
                  <a:lnTo>
                    <a:pt x="83" y="5030"/>
                  </a:lnTo>
                  <a:lnTo>
                    <a:pt x="57" y="5034"/>
                  </a:lnTo>
                  <a:lnTo>
                    <a:pt x="29" y="5036"/>
                  </a:lnTo>
                  <a:lnTo>
                    <a:pt x="0" y="5037"/>
                  </a:lnTo>
                </a:path>
              </a:pathLst>
            </a:custGeom>
            <a:noFill/>
            <a:ln w="57150" cap="flat" cmpd="sng" algn="ctr">
              <a:gradFill flip="none" rotWithShape="1">
                <a:gsLst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bg1">
                      <a:alpha val="10000"/>
                    </a:schemeClr>
                  </a:gs>
                  <a:gs pos="76000">
                    <a:schemeClr val="accent6">
                      <a:lumMod val="20000"/>
                      <a:lumOff val="80000"/>
                    </a:schemeClr>
                  </a:gs>
                  <a:gs pos="23000">
                    <a:schemeClr val="accent6">
                      <a:lumMod val="20000"/>
                      <a:lumOff val="80000"/>
                    </a:schemeClr>
                  </a:gs>
                  <a:gs pos="0">
                    <a:schemeClr val="bg1">
                      <a:alpha val="10000"/>
                    </a:scheme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B23CF3A3-87BF-EC4D-8244-B507F6E6A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3675" y="263525"/>
              <a:ext cx="681038" cy="3190875"/>
            </a:xfrm>
            <a:custGeom>
              <a:avLst/>
              <a:gdLst/>
              <a:ahLst/>
              <a:cxnLst>
                <a:cxn ang="0">
                  <a:pos x="32" y="1"/>
                </a:cxn>
                <a:cxn ang="0">
                  <a:pos x="131" y="16"/>
                </a:cxn>
                <a:cxn ang="0">
                  <a:pos x="227" y="48"/>
                </a:cxn>
                <a:cxn ang="0">
                  <a:pos x="321" y="96"/>
                </a:cxn>
                <a:cxn ang="0">
                  <a:pos x="412" y="159"/>
                </a:cxn>
                <a:cxn ang="0">
                  <a:pos x="501" y="238"/>
                </a:cxn>
                <a:cxn ang="0">
                  <a:pos x="586" y="330"/>
                </a:cxn>
                <a:cxn ang="0">
                  <a:pos x="667" y="437"/>
                </a:cxn>
                <a:cxn ang="0">
                  <a:pos x="745" y="557"/>
                </a:cxn>
                <a:cxn ang="0">
                  <a:pos x="819" y="688"/>
                </a:cxn>
                <a:cxn ang="0">
                  <a:pos x="888" y="832"/>
                </a:cxn>
                <a:cxn ang="0">
                  <a:pos x="953" y="988"/>
                </a:cxn>
                <a:cxn ang="0">
                  <a:pos x="1013" y="1154"/>
                </a:cxn>
                <a:cxn ang="0">
                  <a:pos x="1067" y="1330"/>
                </a:cxn>
                <a:cxn ang="0">
                  <a:pos x="1117" y="1514"/>
                </a:cxn>
                <a:cxn ang="0">
                  <a:pos x="1160" y="1708"/>
                </a:cxn>
                <a:cxn ang="0">
                  <a:pos x="1197" y="1910"/>
                </a:cxn>
                <a:cxn ang="0">
                  <a:pos x="1229" y="2118"/>
                </a:cxn>
                <a:cxn ang="0">
                  <a:pos x="1255" y="2334"/>
                </a:cxn>
                <a:cxn ang="0">
                  <a:pos x="1273" y="2556"/>
                </a:cxn>
                <a:cxn ang="0">
                  <a:pos x="1283" y="2783"/>
                </a:cxn>
                <a:cxn ang="0">
                  <a:pos x="1288" y="3015"/>
                </a:cxn>
                <a:cxn ang="0">
                  <a:pos x="1285" y="3170"/>
                </a:cxn>
                <a:cxn ang="0">
                  <a:pos x="1277" y="3399"/>
                </a:cxn>
                <a:cxn ang="0">
                  <a:pos x="1261" y="3623"/>
                </a:cxn>
                <a:cxn ang="0">
                  <a:pos x="1239" y="3840"/>
                </a:cxn>
                <a:cxn ang="0">
                  <a:pos x="1209" y="4051"/>
                </a:cxn>
                <a:cxn ang="0">
                  <a:pos x="1173" y="4256"/>
                </a:cxn>
                <a:cxn ang="0">
                  <a:pos x="1132" y="4452"/>
                </a:cxn>
                <a:cxn ang="0">
                  <a:pos x="1084" y="4639"/>
                </a:cxn>
                <a:cxn ang="0">
                  <a:pos x="1031" y="4819"/>
                </a:cxn>
                <a:cxn ang="0">
                  <a:pos x="973" y="4987"/>
                </a:cxn>
                <a:cxn ang="0">
                  <a:pos x="910" y="5146"/>
                </a:cxn>
                <a:cxn ang="0">
                  <a:pos x="842" y="5295"/>
                </a:cxn>
                <a:cxn ang="0">
                  <a:pos x="770" y="5430"/>
                </a:cxn>
                <a:cxn ang="0">
                  <a:pos x="694" y="5554"/>
                </a:cxn>
                <a:cxn ang="0">
                  <a:pos x="613" y="5666"/>
                </a:cxn>
                <a:cxn ang="0">
                  <a:pos x="530" y="5763"/>
                </a:cxn>
                <a:cxn ang="0">
                  <a:pos x="443" y="5847"/>
                </a:cxn>
                <a:cxn ang="0">
                  <a:pos x="351" y="5915"/>
                </a:cxn>
                <a:cxn ang="0">
                  <a:pos x="259" y="5968"/>
                </a:cxn>
                <a:cxn ang="0">
                  <a:pos x="164" y="6005"/>
                </a:cxn>
                <a:cxn ang="0">
                  <a:pos x="65" y="6025"/>
                </a:cxn>
              </a:cxnLst>
              <a:rect l="0" t="0" r="r" b="b"/>
              <a:pathLst>
                <a:path w="1288" h="6029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65" y="4"/>
                  </a:lnTo>
                  <a:lnTo>
                    <a:pt x="98" y="9"/>
                  </a:lnTo>
                  <a:lnTo>
                    <a:pt x="131" y="16"/>
                  </a:lnTo>
                  <a:lnTo>
                    <a:pt x="164" y="25"/>
                  </a:lnTo>
                  <a:lnTo>
                    <a:pt x="196" y="35"/>
                  </a:lnTo>
                  <a:lnTo>
                    <a:pt x="227" y="48"/>
                  </a:lnTo>
                  <a:lnTo>
                    <a:pt x="259" y="62"/>
                  </a:lnTo>
                  <a:lnTo>
                    <a:pt x="290" y="78"/>
                  </a:lnTo>
                  <a:lnTo>
                    <a:pt x="321" y="96"/>
                  </a:lnTo>
                  <a:lnTo>
                    <a:pt x="351" y="115"/>
                  </a:lnTo>
                  <a:lnTo>
                    <a:pt x="382" y="136"/>
                  </a:lnTo>
                  <a:lnTo>
                    <a:pt x="412" y="159"/>
                  </a:lnTo>
                  <a:lnTo>
                    <a:pt x="443" y="184"/>
                  </a:lnTo>
                  <a:lnTo>
                    <a:pt x="471" y="209"/>
                  </a:lnTo>
                  <a:lnTo>
                    <a:pt x="501" y="238"/>
                  </a:lnTo>
                  <a:lnTo>
                    <a:pt x="530" y="266"/>
                  </a:lnTo>
                  <a:lnTo>
                    <a:pt x="558" y="298"/>
                  </a:lnTo>
                  <a:lnTo>
                    <a:pt x="586" y="330"/>
                  </a:lnTo>
                  <a:lnTo>
                    <a:pt x="613" y="364"/>
                  </a:lnTo>
                  <a:lnTo>
                    <a:pt x="641" y="400"/>
                  </a:lnTo>
                  <a:lnTo>
                    <a:pt x="667" y="437"/>
                  </a:lnTo>
                  <a:lnTo>
                    <a:pt x="694" y="475"/>
                  </a:lnTo>
                  <a:lnTo>
                    <a:pt x="719" y="515"/>
                  </a:lnTo>
                  <a:lnTo>
                    <a:pt x="745" y="557"/>
                  </a:lnTo>
                  <a:lnTo>
                    <a:pt x="770" y="599"/>
                  </a:lnTo>
                  <a:lnTo>
                    <a:pt x="795" y="644"/>
                  </a:lnTo>
                  <a:lnTo>
                    <a:pt x="819" y="688"/>
                  </a:lnTo>
                  <a:lnTo>
                    <a:pt x="842" y="736"/>
                  </a:lnTo>
                  <a:lnTo>
                    <a:pt x="866" y="784"/>
                  </a:lnTo>
                  <a:lnTo>
                    <a:pt x="888" y="832"/>
                  </a:lnTo>
                  <a:lnTo>
                    <a:pt x="910" y="883"/>
                  </a:lnTo>
                  <a:lnTo>
                    <a:pt x="931" y="935"/>
                  </a:lnTo>
                  <a:lnTo>
                    <a:pt x="953" y="988"/>
                  </a:lnTo>
                  <a:lnTo>
                    <a:pt x="973" y="1042"/>
                  </a:lnTo>
                  <a:lnTo>
                    <a:pt x="993" y="1097"/>
                  </a:lnTo>
                  <a:lnTo>
                    <a:pt x="1013" y="1154"/>
                  </a:lnTo>
                  <a:lnTo>
                    <a:pt x="1031" y="1211"/>
                  </a:lnTo>
                  <a:lnTo>
                    <a:pt x="1050" y="1270"/>
                  </a:lnTo>
                  <a:lnTo>
                    <a:pt x="1067" y="1330"/>
                  </a:lnTo>
                  <a:lnTo>
                    <a:pt x="1084" y="1390"/>
                  </a:lnTo>
                  <a:lnTo>
                    <a:pt x="1101" y="1452"/>
                  </a:lnTo>
                  <a:lnTo>
                    <a:pt x="1117" y="1514"/>
                  </a:lnTo>
                  <a:lnTo>
                    <a:pt x="1132" y="1578"/>
                  </a:lnTo>
                  <a:lnTo>
                    <a:pt x="1147" y="1642"/>
                  </a:lnTo>
                  <a:lnTo>
                    <a:pt x="1160" y="1708"/>
                  </a:lnTo>
                  <a:lnTo>
                    <a:pt x="1173" y="1774"/>
                  </a:lnTo>
                  <a:lnTo>
                    <a:pt x="1186" y="1842"/>
                  </a:lnTo>
                  <a:lnTo>
                    <a:pt x="1197" y="1910"/>
                  </a:lnTo>
                  <a:lnTo>
                    <a:pt x="1209" y="1978"/>
                  </a:lnTo>
                  <a:lnTo>
                    <a:pt x="1220" y="2048"/>
                  </a:lnTo>
                  <a:lnTo>
                    <a:pt x="1229" y="2118"/>
                  </a:lnTo>
                  <a:lnTo>
                    <a:pt x="1239" y="2189"/>
                  </a:lnTo>
                  <a:lnTo>
                    <a:pt x="1247" y="2261"/>
                  </a:lnTo>
                  <a:lnTo>
                    <a:pt x="1255" y="2334"/>
                  </a:lnTo>
                  <a:lnTo>
                    <a:pt x="1261" y="2408"/>
                  </a:lnTo>
                  <a:lnTo>
                    <a:pt x="1267" y="2481"/>
                  </a:lnTo>
                  <a:lnTo>
                    <a:pt x="1273" y="2556"/>
                  </a:lnTo>
                  <a:lnTo>
                    <a:pt x="1277" y="2630"/>
                  </a:lnTo>
                  <a:lnTo>
                    <a:pt x="1280" y="2707"/>
                  </a:lnTo>
                  <a:lnTo>
                    <a:pt x="1283" y="2783"/>
                  </a:lnTo>
                  <a:lnTo>
                    <a:pt x="1285" y="2859"/>
                  </a:lnTo>
                  <a:lnTo>
                    <a:pt x="1286" y="2937"/>
                  </a:lnTo>
                  <a:lnTo>
                    <a:pt x="1288" y="3015"/>
                  </a:lnTo>
                  <a:lnTo>
                    <a:pt x="1288" y="3015"/>
                  </a:lnTo>
                  <a:lnTo>
                    <a:pt x="1286" y="3093"/>
                  </a:lnTo>
                  <a:lnTo>
                    <a:pt x="1285" y="3170"/>
                  </a:lnTo>
                  <a:lnTo>
                    <a:pt x="1283" y="3246"/>
                  </a:lnTo>
                  <a:lnTo>
                    <a:pt x="1280" y="3323"/>
                  </a:lnTo>
                  <a:lnTo>
                    <a:pt x="1277" y="3399"/>
                  </a:lnTo>
                  <a:lnTo>
                    <a:pt x="1273" y="3474"/>
                  </a:lnTo>
                  <a:lnTo>
                    <a:pt x="1267" y="3548"/>
                  </a:lnTo>
                  <a:lnTo>
                    <a:pt x="1261" y="3623"/>
                  </a:lnTo>
                  <a:lnTo>
                    <a:pt x="1255" y="3696"/>
                  </a:lnTo>
                  <a:lnTo>
                    <a:pt x="1247" y="3768"/>
                  </a:lnTo>
                  <a:lnTo>
                    <a:pt x="1239" y="3840"/>
                  </a:lnTo>
                  <a:lnTo>
                    <a:pt x="1229" y="3911"/>
                  </a:lnTo>
                  <a:lnTo>
                    <a:pt x="1220" y="3982"/>
                  </a:lnTo>
                  <a:lnTo>
                    <a:pt x="1209" y="4051"/>
                  </a:lnTo>
                  <a:lnTo>
                    <a:pt x="1197" y="4120"/>
                  </a:lnTo>
                  <a:lnTo>
                    <a:pt x="1186" y="4188"/>
                  </a:lnTo>
                  <a:lnTo>
                    <a:pt x="1173" y="4256"/>
                  </a:lnTo>
                  <a:lnTo>
                    <a:pt x="1160" y="4321"/>
                  </a:lnTo>
                  <a:lnTo>
                    <a:pt x="1147" y="4387"/>
                  </a:lnTo>
                  <a:lnTo>
                    <a:pt x="1132" y="4452"/>
                  </a:lnTo>
                  <a:lnTo>
                    <a:pt x="1117" y="4515"/>
                  </a:lnTo>
                  <a:lnTo>
                    <a:pt x="1101" y="4578"/>
                  </a:lnTo>
                  <a:lnTo>
                    <a:pt x="1084" y="4639"/>
                  </a:lnTo>
                  <a:lnTo>
                    <a:pt x="1067" y="4700"/>
                  </a:lnTo>
                  <a:lnTo>
                    <a:pt x="1050" y="4760"/>
                  </a:lnTo>
                  <a:lnTo>
                    <a:pt x="1031" y="4819"/>
                  </a:lnTo>
                  <a:lnTo>
                    <a:pt x="1013" y="4876"/>
                  </a:lnTo>
                  <a:lnTo>
                    <a:pt x="993" y="4932"/>
                  </a:lnTo>
                  <a:lnTo>
                    <a:pt x="973" y="4987"/>
                  </a:lnTo>
                  <a:lnTo>
                    <a:pt x="953" y="5041"/>
                  </a:lnTo>
                  <a:lnTo>
                    <a:pt x="931" y="5094"/>
                  </a:lnTo>
                  <a:lnTo>
                    <a:pt x="910" y="5146"/>
                  </a:lnTo>
                  <a:lnTo>
                    <a:pt x="888" y="5197"/>
                  </a:lnTo>
                  <a:lnTo>
                    <a:pt x="866" y="5246"/>
                  </a:lnTo>
                  <a:lnTo>
                    <a:pt x="842" y="5295"/>
                  </a:lnTo>
                  <a:lnTo>
                    <a:pt x="819" y="5341"/>
                  </a:lnTo>
                  <a:lnTo>
                    <a:pt x="795" y="5387"/>
                  </a:lnTo>
                  <a:lnTo>
                    <a:pt x="770" y="5430"/>
                  </a:lnTo>
                  <a:lnTo>
                    <a:pt x="745" y="5473"/>
                  </a:lnTo>
                  <a:lnTo>
                    <a:pt x="719" y="5514"/>
                  </a:lnTo>
                  <a:lnTo>
                    <a:pt x="694" y="5554"/>
                  </a:lnTo>
                  <a:lnTo>
                    <a:pt x="667" y="5592"/>
                  </a:lnTo>
                  <a:lnTo>
                    <a:pt x="641" y="5630"/>
                  </a:lnTo>
                  <a:lnTo>
                    <a:pt x="613" y="5666"/>
                  </a:lnTo>
                  <a:lnTo>
                    <a:pt x="586" y="5699"/>
                  </a:lnTo>
                  <a:lnTo>
                    <a:pt x="558" y="5732"/>
                  </a:lnTo>
                  <a:lnTo>
                    <a:pt x="530" y="5763"/>
                  </a:lnTo>
                  <a:lnTo>
                    <a:pt x="501" y="5793"/>
                  </a:lnTo>
                  <a:lnTo>
                    <a:pt x="471" y="5820"/>
                  </a:lnTo>
                  <a:lnTo>
                    <a:pt x="443" y="5847"/>
                  </a:lnTo>
                  <a:lnTo>
                    <a:pt x="412" y="5871"/>
                  </a:lnTo>
                  <a:lnTo>
                    <a:pt x="382" y="5893"/>
                  </a:lnTo>
                  <a:lnTo>
                    <a:pt x="351" y="5915"/>
                  </a:lnTo>
                  <a:lnTo>
                    <a:pt x="321" y="5935"/>
                  </a:lnTo>
                  <a:lnTo>
                    <a:pt x="290" y="5952"/>
                  </a:lnTo>
                  <a:lnTo>
                    <a:pt x="259" y="5968"/>
                  </a:lnTo>
                  <a:lnTo>
                    <a:pt x="227" y="5983"/>
                  </a:lnTo>
                  <a:lnTo>
                    <a:pt x="196" y="5994"/>
                  </a:lnTo>
                  <a:lnTo>
                    <a:pt x="164" y="6005"/>
                  </a:lnTo>
                  <a:lnTo>
                    <a:pt x="131" y="6013"/>
                  </a:lnTo>
                  <a:lnTo>
                    <a:pt x="98" y="6021"/>
                  </a:lnTo>
                  <a:lnTo>
                    <a:pt x="65" y="6025"/>
                  </a:lnTo>
                  <a:lnTo>
                    <a:pt x="32" y="6028"/>
                  </a:lnTo>
                  <a:lnTo>
                    <a:pt x="0" y="6029"/>
                  </a:lnTo>
                </a:path>
              </a:pathLst>
            </a:custGeom>
            <a:noFill/>
            <a:ln w="57150" cap="flat" cmpd="sng" algn="ctr">
              <a:gradFill flip="none" rotWithShape="1">
                <a:gsLst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bg1">
                      <a:alpha val="10000"/>
                    </a:schemeClr>
                  </a:gs>
                  <a:gs pos="76000">
                    <a:schemeClr val="accent6">
                      <a:lumMod val="20000"/>
                      <a:lumOff val="80000"/>
                    </a:schemeClr>
                  </a:gs>
                  <a:gs pos="23000">
                    <a:schemeClr val="accent6">
                      <a:lumMod val="20000"/>
                      <a:lumOff val="80000"/>
                    </a:schemeClr>
                  </a:gs>
                  <a:gs pos="0">
                    <a:schemeClr val="bg1">
                      <a:alpha val="10000"/>
                    </a:scheme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DE3391C5-486A-CA49-B240-B1A95AB9D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7988" y="1588"/>
              <a:ext cx="793750" cy="3714750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153" y="18"/>
                </a:cxn>
                <a:cxn ang="0">
                  <a:pos x="266" y="55"/>
                </a:cxn>
                <a:cxn ang="0">
                  <a:pos x="375" y="110"/>
                </a:cxn>
                <a:cxn ang="0">
                  <a:pos x="481" y="185"/>
                </a:cxn>
                <a:cxn ang="0">
                  <a:pos x="584" y="276"/>
                </a:cxn>
                <a:cxn ang="0">
                  <a:pos x="682" y="384"/>
                </a:cxn>
                <a:cxn ang="0">
                  <a:pos x="778" y="508"/>
                </a:cxn>
                <a:cxn ang="0">
                  <a:pos x="868" y="648"/>
                </a:cxn>
                <a:cxn ang="0">
                  <a:pos x="954" y="802"/>
                </a:cxn>
                <a:cxn ang="0">
                  <a:pos x="1035" y="969"/>
                </a:cxn>
                <a:cxn ang="0">
                  <a:pos x="1111" y="1150"/>
                </a:cxn>
                <a:cxn ang="0">
                  <a:pos x="1179" y="1343"/>
                </a:cxn>
                <a:cxn ang="0">
                  <a:pos x="1244" y="1548"/>
                </a:cxn>
                <a:cxn ang="0">
                  <a:pos x="1301" y="1763"/>
                </a:cxn>
                <a:cxn ang="0">
                  <a:pos x="1352" y="1989"/>
                </a:cxn>
                <a:cxn ang="0">
                  <a:pos x="1396" y="2223"/>
                </a:cxn>
                <a:cxn ang="0">
                  <a:pos x="1433" y="2467"/>
                </a:cxn>
                <a:cxn ang="0">
                  <a:pos x="1461" y="2718"/>
                </a:cxn>
                <a:cxn ang="0">
                  <a:pos x="1483" y="2976"/>
                </a:cxn>
                <a:cxn ang="0">
                  <a:pos x="1495" y="3241"/>
                </a:cxn>
                <a:cxn ang="0">
                  <a:pos x="1500" y="3511"/>
                </a:cxn>
                <a:cxn ang="0">
                  <a:pos x="1497" y="3691"/>
                </a:cxn>
                <a:cxn ang="0">
                  <a:pos x="1488" y="3958"/>
                </a:cxn>
                <a:cxn ang="0">
                  <a:pos x="1470" y="4218"/>
                </a:cxn>
                <a:cxn ang="0">
                  <a:pos x="1443" y="4472"/>
                </a:cxn>
                <a:cxn ang="0">
                  <a:pos x="1408" y="4718"/>
                </a:cxn>
                <a:cxn ang="0">
                  <a:pos x="1367" y="4955"/>
                </a:cxn>
                <a:cxn ang="0">
                  <a:pos x="1318" y="5184"/>
                </a:cxn>
                <a:cxn ang="0">
                  <a:pos x="1263" y="5404"/>
                </a:cxn>
                <a:cxn ang="0">
                  <a:pos x="1202" y="5611"/>
                </a:cxn>
                <a:cxn ang="0">
                  <a:pos x="1134" y="5809"/>
                </a:cxn>
                <a:cxn ang="0">
                  <a:pos x="1061" y="5993"/>
                </a:cxn>
                <a:cxn ang="0">
                  <a:pos x="981" y="6166"/>
                </a:cxn>
                <a:cxn ang="0">
                  <a:pos x="897" y="6324"/>
                </a:cxn>
                <a:cxn ang="0">
                  <a:pos x="808" y="6469"/>
                </a:cxn>
                <a:cxn ang="0">
                  <a:pos x="715" y="6598"/>
                </a:cxn>
                <a:cxn ang="0">
                  <a:pos x="618" y="6712"/>
                </a:cxn>
                <a:cxn ang="0">
                  <a:pos x="516" y="6808"/>
                </a:cxn>
                <a:cxn ang="0">
                  <a:pos x="411" y="6889"/>
                </a:cxn>
                <a:cxn ang="0">
                  <a:pos x="302" y="6950"/>
                </a:cxn>
                <a:cxn ang="0">
                  <a:pos x="190" y="6994"/>
                </a:cxn>
                <a:cxn ang="0">
                  <a:pos x="77" y="7017"/>
                </a:cxn>
              </a:cxnLst>
              <a:rect l="0" t="0" r="r" b="b"/>
              <a:pathLst>
                <a:path w="1500" h="7021">
                  <a:moveTo>
                    <a:pt x="0" y="0"/>
                  </a:moveTo>
                  <a:lnTo>
                    <a:pt x="0" y="0"/>
                  </a:lnTo>
                  <a:lnTo>
                    <a:pt x="39" y="1"/>
                  </a:lnTo>
                  <a:lnTo>
                    <a:pt x="77" y="4"/>
                  </a:lnTo>
                  <a:lnTo>
                    <a:pt x="115" y="11"/>
                  </a:lnTo>
                  <a:lnTo>
                    <a:pt x="153" y="18"/>
                  </a:lnTo>
                  <a:lnTo>
                    <a:pt x="190" y="29"/>
                  </a:lnTo>
                  <a:lnTo>
                    <a:pt x="229" y="40"/>
                  </a:lnTo>
                  <a:lnTo>
                    <a:pt x="266" y="55"/>
                  </a:lnTo>
                  <a:lnTo>
                    <a:pt x="302" y="71"/>
                  </a:lnTo>
                  <a:lnTo>
                    <a:pt x="339" y="90"/>
                  </a:lnTo>
                  <a:lnTo>
                    <a:pt x="375" y="110"/>
                  </a:lnTo>
                  <a:lnTo>
                    <a:pt x="411" y="134"/>
                  </a:lnTo>
                  <a:lnTo>
                    <a:pt x="446" y="158"/>
                  </a:lnTo>
                  <a:lnTo>
                    <a:pt x="481" y="185"/>
                  </a:lnTo>
                  <a:lnTo>
                    <a:pt x="516" y="213"/>
                  </a:lnTo>
                  <a:lnTo>
                    <a:pt x="550" y="244"/>
                  </a:lnTo>
                  <a:lnTo>
                    <a:pt x="584" y="276"/>
                  </a:lnTo>
                  <a:lnTo>
                    <a:pt x="618" y="311"/>
                  </a:lnTo>
                  <a:lnTo>
                    <a:pt x="650" y="347"/>
                  </a:lnTo>
                  <a:lnTo>
                    <a:pt x="682" y="384"/>
                  </a:lnTo>
                  <a:lnTo>
                    <a:pt x="715" y="424"/>
                  </a:lnTo>
                  <a:lnTo>
                    <a:pt x="747" y="466"/>
                  </a:lnTo>
                  <a:lnTo>
                    <a:pt x="778" y="508"/>
                  </a:lnTo>
                  <a:lnTo>
                    <a:pt x="808" y="554"/>
                  </a:lnTo>
                  <a:lnTo>
                    <a:pt x="838" y="600"/>
                  </a:lnTo>
                  <a:lnTo>
                    <a:pt x="868" y="648"/>
                  </a:lnTo>
                  <a:lnTo>
                    <a:pt x="897" y="698"/>
                  </a:lnTo>
                  <a:lnTo>
                    <a:pt x="926" y="749"/>
                  </a:lnTo>
                  <a:lnTo>
                    <a:pt x="954" y="802"/>
                  </a:lnTo>
                  <a:lnTo>
                    <a:pt x="981" y="857"/>
                  </a:lnTo>
                  <a:lnTo>
                    <a:pt x="1009" y="912"/>
                  </a:lnTo>
                  <a:lnTo>
                    <a:pt x="1035" y="969"/>
                  </a:lnTo>
                  <a:lnTo>
                    <a:pt x="1061" y="1028"/>
                  </a:lnTo>
                  <a:lnTo>
                    <a:pt x="1086" y="1089"/>
                  </a:lnTo>
                  <a:lnTo>
                    <a:pt x="1111" y="1150"/>
                  </a:lnTo>
                  <a:lnTo>
                    <a:pt x="1134" y="1213"/>
                  </a:lnTo>
                  <a:lnTo>
                    <a:pt x="1157" y="1278"/>
                  </a:lnTo>
                  <a:lnTo>
                    <a:pt x="1179" y="1343"/>
                  </a:lnTo>
                  <a:lnTo>
                    <a:pt x="1202" y="1410"/>
                  </a:lnTo>
                  <a:lnTo>
                    <a:pt x="1223" y="1479"/>
                  </a:lnTo>
                  <a:lnTo>
                    <a:pt x="1244" y="1548"/>
                  </a:lnTo>
                  <a:lnTo>
                    <a:pt x="1263" y="1619"/>
                  </a:lnTo>
                  <a:lnTo>
                    <a:pt x="1282" y="1690"/>
                  </a:lnTo>
                  <a:lnTo>
                    <a:pt x="1301" y="1763"/>
                  </a:lnTo>
                  <a:lnTo>
                    <a:pt x="1318" y="1837"/>
                  </a:lnTo>
                  <a:lnTo>
                    <a:pt x="1335" y="1913"/>
                  </a:lnTo>
                  <a:lnTo>
                    <a:pt x="1352" y="1989"/>
                  </a:lnTo>
                  <a:lnTo>
                    <a:pt x="1367" y="2066"/>
                  </a:lnTo>
                  <a:lnTo>
                    <a:pt x="1382" y="2145"/>
                  </a:lnTo>
                  <a:lnTo>
                    <a:pt x="1396" y="2223"/>
                  </a:lnTo>
                  <a:lnTo>
                    <a:pt x="1408" y="2304"/>
                  </a:lnTo>
                  <a:lnTo>
                    <a:pt x="1421" y="2385"/>
                  </a:lnTo>
                  <a:lnTo>
                    <a:pt x="1433" y="2467"/>
                  </a:lnTo>
                  <a:lnTo>
                    <a:pt x="1443" y="2550"/>
                  </a:lnTo>
                  <a:lnTo>
                    <a:pt x="1453" y="2633"/>
                  </a:lnTo>
                  <a:lnTo>
                    <a:pt x="1461" y="2718"/>
                  </a:lnTo>
                  <a:lnTo>
                    <a:pt x="1470" y="2803"/>
                  </a:lnTo>
                  <a:lnTo>
                    <a:pt x="1476" y="2889"/>
                  </a:lnTo>
                  <a:lnTo>
                    <a:pt x="1483" y="2976"/>
                  </a:lnTo>
                  <a:lnTo>
                    <a:pt x="1488" y="3064"/>
                  </a:lnTo>
                  <a:lnTo>
                    <a:pt x="1492" y="3152"/>
                  </a:lnTo>
                  <a:lnTo>
                    <a:pt x="1495" y="3241"/>
                  </a:lnTo>
                  <a:lnTo>
                    <a:pt x="1497" y="3330"/>
                  </a:lnTo>
                  <a:lnTo>
                    <a:pt x="1500" y="3420"/>
                  </a:lnTo>
                  <a:lnTo>
                    <a:pt x="1500" y="3511"/>
                  </a:lnTo>
                  <a:lnTo>
                    <a:pt x="1500" y="3511"/>
                  </a:lnTo>
                  <a:lnTo>
                    <a:pt x="1500" y="3601"/>
                  </a:lnTo>
                  <a:lnTo>
                    <a:pt x="1497" y="3691"/>
                  </a:lnTo>
                  <a:lnTo>
                    <a:pt x="1495" y="3781"/>
                  </a:lnTo>
                  <a:lnTo>
                    <a:pt x="1492" y="3870"/>
                  </a:lnTo>
                  <a:lnTo>
                    <a:pt x="1488" y="3958"/>
                  </a:lnTo>
                  <a:lnTo>
                    <a:pt x="1483" y="4046"/>
                  </a:lnTo>
                  <a:lnTo>
                    <a:pt x="1476" y="4132"/>
                  </a:lnTo>
                  <a:lnTo>
                    <a:pt x="1470" y="4218"/>
                  </a:lnTo>
                  <a:lnTo>
                    <a:pt x="1461" y="4304"/>
                  </a:lnTo>
                  <a:lnTo>
                    <a:pt x="1453" y="4388"/>
                  </a:lnTo>
                  <a:lnTo>
                    <a:pt x="1443" y="4472"/>
                  </a:lnTo>
                  <a:lnTo>
                    <a:pt x="1433" y="4554"/>
                  </a:lnTo>
                  <a:lnTo>
                    <a:pt x="1421" y="4637"/>
                  </a:lnTo>
                  <a:lnTo>
                    <a:pt x="1408" y="4718"/>
                  </a:lnTo>
                  <a:lnTo>
                    <a:pt x="1396" y="4798"/>
                  </a:lnTo>
                  <a:lnTo>
                    <a:pt x="1382" y="4878"/>
                  </a:lnTo>
                  <a:lnTo>
                    <a:pt x="1367" y="4955"/>
                  </a:lnTo>
                  <a:lnTo>
                    <a:pt x="1352" y="5033"/>
                  </a:lnTo>
                  <a:lnTo>
                    <a:pt x="1335" y="5109"/>
                  </a:lnTo>
                  <a:lnTo>
                    <a:pt x="1318" y="5184"/>
                  </a:lnTo>
                  <a:lnTo>
                    <a:pt x="1301" y="5258"/>
                  </a:lnTo>
                  <a:lnTo>
                    <a:pt x="1282" y="5331"/>
                  </a:lnTo>
                  <a:lnTo>
                    <a:pt x="1263" y="5404"/>
                  </a:lnTo>
                  <a:lnTo>
                    <a:pt x="1244" y="5474"/>
                  </a:lnTo>
                  <a:lnTo>
                    <a:pt x="1223" y="5544"/>
                  </a:lnTo>
                  <a:lnTo>
                    <a:pt x="1202" y="5611"/>
                  </a:lnTo>
                  <a:lnTo>
                    <a:pt x="1179" y="5678"/>
                  </a:lnTo>
                  <a:lnTo>
                    <a:pt x="1157" y="5744"/>
                  </a:lnTo>
                  <a:lnTo>
                    <a:pt x="1134" y="5809"/>
                  </a:lnTo>
                  <a:lnTo>
                    <a:pt x="1111" y="5871"/>
                  </a:lnTo>
                  <a:lnTo>
                    <a:pt x="1086" y="5933"/>
                  </a:lnTo>
                  <a:lnTo>
                    <a:pt x="1061" y="5993"/>
                  </a:lnTo>
                  <a:lnTo>
                    <a:pt x="1035" y="6052"/>
                  </a:lnTo>
                  <a:lnTo>
                    <a:pt x="1009" y="6110"/>
                  </a:lnTo>
                  <a:lnTo>
                    <a:pt x="981" y="6166"/>
                  </a:lnTo>
                  <a:lnTo>
                    <a:pt x="954" y="6220"/>
                  </a:lnTo>
                  <a:lnTo>
                    <a:pt x="926" y="6273"/>
                  </a:lnTo>
                  <a:lnTo>
                    <a:pt x="897" y="6324"/>
                  </a:lnTo>
                  <a:lnTo>
                    <a:pt x="868" y="6374"/>
                  </a:lnTo>
                  <a:lnTo>
                    <a:pt x="838" y="6422"/>
                  </a:lnTo>
                  <a:lnTo>
                    <a:pt x="808" y="6469"/>
                  </a:lnTo>
                  <a:lnTo>
                    <a:pt x="778" y="6514"/>
                  </a:lnTo>
                  <a:lnTo>
                    <a:pt x="747" y="6556"/>
                  </a:lnTo>
                  <a:lnTo>
                    <a:pt x="715" y="6598"/>
                  </a:lnTo>
                  <a:lnTo>
                    <a:pt x="682" y="6638"/>
                  </a:lnTo>
                  <a:lnTo>
                    <a:pt x="650" y="6676"/>
                  </a:lnTo>
                  <a:lnTo>
                    <a:pt x="618" y="6712"/>
                  </a:lnTo>
                  <a:lnTo>
                    <a:pt x="584" y="6746"/>
                  </a:lnTo>
                  <a:lnTo>
                    <a:pt x="550" y="6779"/>
                  </a:lnTo>
                  <a:lnTo>
                    <a:pt x="516" y="6808"/>
                  </a:lnTo>
                  <a:lnTo>
                    <a:pt x="481" y="6837"/>
                  </a:lnTo>
                  <a:lnTo>
                    <a:pt x="446" y="6863"/>
                  </a:lnTo>
                  <a:lnTo>
                    <a:pt x="411" y="6889"/>
                  </a:lnTo>
                  <a:lnTo>
                    <a:pt x="375" y="6911"/>
                  </a:lnTo>
                  <a:lnTo>
                    <a:pt x="339" y="6931"/>
                  </a:lnTo>
                  <a:lnTo>
                    <a:pt x="302" y="6950"/>
                  </a:lnTo>
                  <a:lnTo>
                    <a:pt x="266" y="6966"/>
                  </a:lnTo>
                  <a:lnTo>
                    <a:pt x="229" y="6981"/>
                  </a:lnTo>
                  <a:lnTo>
                    <a:pt x="190" y="6994"/>
                  </a:lnTo>
                  <a:lnTo>
                    <a:pt x="153" y="7003"/>
                  </a:lnTo>
                  <a:lnTo>
                    <a:pt x="115" y="7012"/>
                  </a:lnTo>
                  <a:lnTo>
                    <a:pt x="77" y="7017"/>
                  </a:lnTo>
                  <a:lnTo>
                    <a:pt x="39" y="7020"/>
                  </a:lnTo>
                  <a:lnTo>
                    <a:pt x="0" y="7021"/>
                  </a:lnTo>
                </a:path>
              </a:pathLst>
            </a:custGeom>
            <a:noFill/>
            <a:ln w="57150" cap="flat" cmpd="sng" algn="ctr">
              <a:gradFill flip="none" rotWithShape="1">
                <a:gsLst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bg1">
                      <a:alpha val="10000"/>
                    </a:schemeClr>
                  </a:gs>
                  <a:gs pos="76000">
                    <a:schemeClr val="accent6">
                      <a:lumMod val="20000"/>
                      <a:lumOff val="80000"/>
                    </a:schemeClr>
                  </a:gs>
                  <a:gs pos="23000">
                    <a:schemeClr val="accent6">
                      <a:lumMod val="20000"/>
                      <a:lumOff val="80000"/>
                    </a:schemeClr>
                  </a:gs>
                  <a:gs pos="0">
                    <a:schemeClr val="bg1">
                      <a:alpha val="10000"/>
                    </a:scheme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5" name="Text Placeholder 52">
            <a:extLst>
              <a:ext uri="{FF2B5EF4-FFF2-40B4-BE49-F238E27FC236}">
                <a16:creationId xmlns:a16="http://schemas.microsoft.com/office/drawing/2014/main" id="{3EE816DE-C17E-EE48-93B5-8035A440D7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40633" y="2542442"/>
            <a:ext cx="3222766" cy="17228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50">
            <a:extLst>
              <a:ext uri="{FF2B5EF4-FFF2-40B4-BE49-F238E27FC236}">
                <a16:creationId xmlns:a16="http://schemas.microsoft.com/office/drawing/2014/main" id="{84738C10-0489-024C-ADB1-E9F856A138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5260" y="2008783"/>
            <a:ext cx="3216385" cy="4457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3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Message Here</a:t>
            </a:r>
          </a:p>
        </p:txBody>
      </p:sp>
      <p:sp>
        <p:nvSpPr>
          <p:cNvPr id="8" name="AutoShape 110" title="Arrow pointing to the right">
            <a:extLst>
              <a:ext uri="{FF2B5EF4-FFF2-40B4-BE49-F238E27FC236}">
                <a16:creationId xmlns:a16="http://schemas.microsoft.com/office/drawing/2014/main" id="{8363DF69-F987-8E4F-93DA-41C1C2C1DD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0" y="2076448"/>
            <a:ext cx="2294310" cy="1864970"/>
          </a:xfrm>
          <a:prstGeom prst="rightArrow">
            <a:avLst>
              <a:gd name="adj1" fmla="val 72186"/>
              <a:gd name="adj2" fmla="val 34219"/>
            </a:avLst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accent3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06C9B51-CC04-1B4D-BD13-48326C4B85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1624" y="2884488"/>
            <a:ext cx="1603375" cy="7155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72C86D6-3C50-A44E-9F17-45EEFA5773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350829"/>
            <a:ext cx="1600200" cy="4457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3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Input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CB74D-BC84-8D4C-BD3F-7F1FD5DC5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864" y="344787"/>
            <a:ext cx="6326358" cy="58684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1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F86CC-0ACD-4012-BDAD-A1CFE72D9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50E023-3E83-4545-BD73-C0CECD27C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312D9C-EFB5-4A5D-B182-1F835D9B0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B8DDB-D971-402A-8BBA-E16C5F0F5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8ED60-F532-4DED-8BBD-83087B85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79634-EE7D-4976-A28A-B349AA4BE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8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B07C2-62AF-4716-A97C-11A95D1E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23045-A5DE-4CB7-8A68-CEA764AA4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8366D-D47F-45FB-9905-D9F8FB14C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5D95E-51DD-4869-AB82-CA6D6ABA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24203-1024-4E95-B516-EBF03E13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55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993537-ABE9-4154-B810-CA2649123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142B6A-CC1D-4478-8B64-DB236BCA7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707F1-9159-43C4-B2C3-A6560258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51389-D4D3-4366-908B-FC7F3DE16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A248B-5434-4AB8-B9A4-8FA12AB2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0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B07A2-4C95-4AEB-8AAF-908425DE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B8E100-0FDE-4A78-93F1-36A8CB423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C07F8-6799-48F6-9CF6-F36443465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F6FF2-F400-4D84-99E9-3951B64C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23E56-2E73-488E-A440-CA64FF0B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1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2BF6-F2A3-4E44-A764-43227539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EA160-2DFC-441E-8591-48ADBF759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603A6-C726-44C7-9E3D-C2657CB8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5F6E7-C468-4DC2-9BCE-72397336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2C0C0-86D4-4881-BB73-D2BC2924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6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422EB-0270-453F-B3EA-5B3C5EEA2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F7E9E-848E-457E-9A9F-FF7FEF0A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7BF33-E3C7-4D56-8BFD-ED4DAF8AB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AB670-A4FF-413B-9549-F0AECAF4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78219-CF0C-4907-A700-F85F540D8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BF05F-023C-4CFE-BE09-EB3B9BF1B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35646-7290-41E2-968B-F9461BF17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A0C6B-0656-43D7-8277-6D98CE574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A28893-E4AC-4C64-8D83-7FF7C5955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625E5-8D28-4F9A-BF47-07026F774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CB2DD5-0AB5-46A3-BDF4-93C0DF2D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17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9F968-6696-410B-9C1E-2C54EE05A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E26C7-CAC3-4A3B-BD42-2A8F44421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A5DCE-2221-40D4-8FBA-B937A9639E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D23C7F-A1B9-48F3-9D63-632294560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E39D85-238D-4934-9F20-8D74ABA9A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5B29F-EAF2-4D8A-ADF6-55F644C61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BE1553-00B6-46B8-B129-A50D6B5CE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829D0-4E7C-4B8E-9959-D4FC84B6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2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AC7D8-5499-4383-BF49-F78688A5B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E00AF-79CC-4FEA-9EBB-F82A64A5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3B594-A993-4CA7-944A-A994CFA4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D3FD5-427B-4B0E-8FD9-C8B67D38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0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8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B1657-2C76-4530-A6E2-463E44D29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99E4-F683-45FF-A751-D5F5C307F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47DB2-C7C3-4A0D-8474-917C8D3B9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48D65-D952-45EB-BADE-DCB9DC091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E01C7-2D50-44CD-BB88-9B93F21BA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77B1F-DF7F-47DD-9B36-86250E4E4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1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53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2100B-A111-4379-AEED-6341AC796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42F8-7540-4733-B343-07D1C3577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DAD19-89EC-4830-AED6-293680316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B0E32-0304-4451-ADB8-C044457D5B85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C5E59-6466-4E0A-8317-7FF66CBF3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CDD0A-74FF-4205-80A3-283831D0C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3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542D8C-BB37-4F1E-AAB5-2B475D17A7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2473" t="5861" r="1922" b="9157"/>
          <a:stretch/>
        </p:blipFill>
        <p:spPr>
          <a:xfrm>
            <a:off x="2207568" y="1196751"/>
            <a:ext cx="8352928" cy="417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40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DEB3E04B-24AF-2342-81A9-4C772737DA93}"/>
              </a:ext>
            </a:extLst>
          </p:cNvPr>
          <p:cNvSpPr txBox="1"/>
          <p:nvPr/>
        </p:nvSpPr>
        <p:spPr>
          <a:xfrm>
            <a:off x="1585" y="6596390"/>
            <a:ext cx="121888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B2B2B2"/>
                </a:solidFill>
                <a:cs typeface="Arial"/>
              </a:rPr>
              <a:t>When scaling, group all elements to be scaled. Scale as needed. Use the “Increase Font Size,” “Decrease Font Size” buttons or manually change the font size for the editable text.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229DE7-0DDD-7D47-960A-11B51276B9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F3436C-6151-C94C-B744-A3F9CD263B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A52E1-0F91-FC48-A192-9809710F00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79C01-227C-2443-9347-276A4088F2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6E6D4F-5B02-5142-8FD5-9AE8DB58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- 1</a:t>
            </a:r>
          </a:p>
        </p:txBody>
      </p:sp>
      <p:sp>
        <p:nvSpPr>
          <p:cNvPr id="79" name="TextBox 333"/>
          <p:cNvSpPr txBox="1"/>
          <p:nvPr/>
        </p:nvSpPr>
        <p:spPr>
          <a:xfrm rot="16200000">
            <a:off x="5927721" y="2708278"/>
            <a:ext cx="3257558" cy="584201"/>
          </a:xfrm>
          <a:prstGeom prst="rect">
            <a:avLst/>
          </a:prstGeom>
          <a:noFill/>
          <a:effectLst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dirty="0">
                <a:solidFill>
                  <a:srgbClr val="000000"/>
                </a:solidFill>
                <a:latin typeface="+mj-lt"/>
                <a:cs typeface="Arial Narrow"/>
              </a:rPr>
              <a:t>Third Element</a:t>
            </a:r>
          </a:p>
        </p:txBody>
      </p:sp>
      <p:sp>
        <p:nvSpPr>
          <p:cNvPr id="78" name="TextBox 333"/>
          <p:cNvSpPr txBox="1"/>
          <p:nvPr/>
        </p:nvSpPr>
        <p:spPr>
          <a:xfrm rot="16200000">
            <a:off x="5223696" y="2796266"/>
            <a:ext cx="2343152" cy="440268"/>
          </a:xfrm>
          <a:prstGeom prst="rect">
            <a:avLst/>
          </a:prstGeom>
          <a:noFill/>
          <a:effectLst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dirty="0">
                <a:solidFill>
                  <a:srgbClr val="000000"/>
                </a:solidFill>
                <a:latin typeface="+mj-lt"/>
                <a:cs typeface="Arial Narrow"/>
              </a:rPr>
              <a:t>Second Element</a:t>
            </a:r>
          </a:p>
        </p:txBody>
      </p:sp>
      <p:sp>
        <p:nvSpPr>
          <p:cNvPr id="75" name="TextBox 333"/>
          <p:cNvSpPr txBox="1"/>
          <p:nvPr/>
        </p:nvSpPr>
        <p:spPr>
          <a:xfrm rot="16200000">
            <a:off x="4149460" y="2844538"/>
            <a:ext cx="1905001" cy="311679"/>
          </a:xfrm>
          <a:prstGeom prst="rect">
            <a:avLst/>
          </a:prstGeom>
          <a:noFill/>
          <a:effectLst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dirty="0">
                <a:solidFill>
                  <a:srgbClr val="000000"/>
                </a:solidFill>
                <a:latin typeface="+mj-lt"/>
                <a:cs typeface="Arial Narrow"/>
              </a:rPr>
              <a:t> First Element</a:t>
            </a:r>
          </a:p>
        </p:txBody>
      </p:sp>
      <p:sp>
        <p:nvSpPr>
          <p:cNvPr id="56" name="TextBox 333"/>
          <p:cNvSpPr txBox="1"/>
          <p:nvPr/>
        </p:nvSpPr>
        <p:spPr>
          <a:xfrm>
            <a:off x="3149600" y="2743200"/>
            <a:ext cx="1225821" cy="729430"/>
          </a:xfrm>
          <a:prstGeom prst="rect">
            <a:avLst/>
          </a:prstGeom>
          <a:noFill/>
          <a:effectLst/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dirty="0">
                <a:solidFill>
                  <a:srgbClr val="FFFFFF"/>
                </a:solidFill>
                <a:latin typeface="+mj-lt"/>
                <a:cs typeface="Arial Narrow"/>
              </a:rPr>
              <a:t>Core Element</a:t>
            </a:r>
            <a:endParaRPr lang="en-US" sz="2800" dirty="0">
              <a:solidFill>
                <a:srgbClr val="FFFFFF"/>
              </a:solidFill>
              <a:latin typeface="+mj-lt"/>
              <a:cs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DEB3E04B-24AF-2342-81A9-4C772737DA93}"/>
              </a:ext>
            </a:extLst>
          </p:cNvPr>
          <p:cNvSpPr txBox="1"/>
          <p:nvPr/>
        </p:nvSpPr>
        <p:spPr>
          <a:xfrm>
            <a:off x="1585" y="6596390"/>
            <a:ext cx="121888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B2B2B2"/>
                </a:solidFill>
                <a:cs typeface="Arial"/>
              </a:rPr>
              <a:t>When scaling, group all elements to be scaled. Scale as needed. Use the “Increase Font Size,” “Decrease Font Size” buttons or manually change the font size for the editable text.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229DE7-0DDD-7D47-960A-11B51276B9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F3436C-6151-C94C-B744-A3F9CD263B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A52E1-0F91-FC48-A192-9809710F00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79C01-227C-2443-9347-276A4088F2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6E6D4F-5B02-5142-8FD5-9AE8DB58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- 1</a:t>
            </a:r>
          </a:p>
        </p:txBody>
      </p:sp>
    </p:spTree>
    <p:extLst>
      <p:ext uri="{BB962C8B-B14F-4D97-AF65-F5344CB8AC3E}">
        <p14:creationId xmlns:p14="http://schemas.microsoft.com/office/powerpoint/2010/main" val="426454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93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4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nel chart megaphoneTF01060686.potx" id="{7CBBE505-58CE-4FBF-BCE1-69EA6DC1590E}" vid="{60730F65-5A01-4551-A6F8-5D9B5CEFBE86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nel chart megaphoneTF01060686.potx" id="{7CBBE505-58CE-4FBF-BCE1-69EA6DC1590E}" vid="{FB4E17E7-C163-43D5-8F05-801B24029E7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tf01060686_win32</Template>
  <TotalTime>12</TotalTime>
  <Words>97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PowerPoint Presentation</vt:lpstr>
      <vt:lpstr>Add a Slide Title - 1</vt:lpstr>
      <vt:lpstr>Add a Slide Title - 1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a Slide Title - 1</dc:title>
  <dc:subject/>
  <dc:creator>Will de Marvell</dc:creator>
  <cp:keywords/>
  <dc:description/>
  <cp:lastModifiedBy>Will de Marvell</cp:lastModifiedBy>
  <cp:revision>3</cp:revision>
  <dcterms:created xsi:type="dcterms:W3CDTF">2021-04-10T13:15:52Z</dcterms:created>
  <dcterms:modified xsi:type="dcterms:W3CDTF">2021-04-10T16:07:50Z</dcterms:modified>
  <cp:category/>
</cp:coreProperties>
</file>