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5" r:id="rId2"/>
    <p:sldId id="356" r:id="rId3"/>
    <p:sldId id="358" r:id="rId4"/>
    <p:sldId id="357" r:id="rId5"/>
    <p:sldId id="359" r:id="rId6"/>
    <p:sldId id="3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49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2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9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9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2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9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2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9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7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3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7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30/08/2018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66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QTa9UlZNUk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645C1FD5-0E13-4843-BC64-87C423A0A150}"/>
              </a:ext>
            </a:extLst>
          </p:cNvPr>
          <p:cNvSpPr/>
          <p:nvPr/>
        </p:nvSpPr>
        <p:spPr>
          <a:xfrm>
            <a:off x="3985591" y="1620078"/>
            <a:ext cx="4154557" cy="4144618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E8D56F86-D1C6-4802-A2DA-3A58672C5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405333" y="51162"/>
            <a:ext cx="11785600" cy="6629400"/>
          </a:xfrm>
          <a:prstGeom prst="rect">
            <a:avLst/>
          </a:prstGeom>
        </p:spPr>
      </p:pic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EDA9B83-257B-4749-B427-E2581E718B66}"/>
              </a:ext>
            </a:extLst>
          </p:cNvPr>
          <p:cNvSpPr/>
          <p:nvPr/>
        </p:nvSpPr>
        <p:spPr>
          <a:xfrm>
            <a:off x="2274955" y="-719423"/>
            <a:ext cx="7882835" cy="7871791"/>
          </a:xfrm>
          <a:prstGeom prst="donut">
            <a:avLst>
              <a:gd name="adj" fmla="val 155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3367A-3B05-4E61-8A46-6B2CC20AEB8C}"/>
              </a:ext>
            </a:extLst>
          </p:cNvPr>
          <p:cNvSpPr/>
          <p:nvPr/>
        </p:nvSpPr>
        <p:spPr>
          <a:xfrm>
            <a:off x="0" y="-214009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E54505-A6AA-4219-A33C-C109B6A9DF61}"/>
              </a:ext>
            </a:extLst>
          </p:cNvPr>
          <p:cNvSpPr/>
          <p:nvPr/>
        </p:nvSpPr>
        <p:spPr>
          <a:xfrm>
            <a:off x="9005338" y="-35263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834CAB-0802-4C6B-95A0-A2865092B559}"/>
              </a:ext>
            </a:extLst>
          </p:cNvPr>
          <p:cNvSpPr/>
          <p:nvPr/>
        </p:nvSpPr>
        <p:spPr>
          <a:xfrm>
            <a:off x="3171687" y="-392756"/>
            <a:ext cx="1292650" cy="1170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27D36-A7DE-4A19-840A-D6DB87CA90C9}"/>
              </a:ext>
            </a:extLst>
          </p:cNvPr>
          <p:cNvSpPr/>
          <p:nvPr/>
        </p:nvSpPr>
        <p:spPr>
          <a:xfrm>
            <a:off x="8367290" y="-392755"/>
            <a:ext cx="1292650" cy="10141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15362C-2382-47EF-87A7-440DBB83D56A}"/>
              </a:ext>
            </a:extLst>
          </p:cNvPr>
          <p:cNvSpPr/>
          <p:nvPr/>
        </p:nvSpPr>
        <p:spPr>
          <a:xfrm>
            <a:off x="3066660" y="5684443"/>
            <a:ext cx="1622071" cy="1467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3DD66F-1367-47A9-A22E-B63E4C85D0B2}"/>
              </a:ext>
            </a:extLst>
          </p:cNvPr>
          <p:cNvSpPr/>
          <p:nvPr/>
        </p:nvSpPr>
        <p:spPr>
          <a:xfrm>
            <a:off x="7483868" y="5764697"/>
            <a:ext cx="2673921" cy="1183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7EB7A4-734E-4E03-91A7-69AFE5D3E91D}"/>
              </a:ext>
            </a:extLst>
          </p:cNvPr>
          <p:cNvSpPr/>
          <p:nvPr/>
        </p:nvSpPr>
        <p:spPr>
          <a:xfrm>
            <a:off x="-109057" y="6411743"/>
            <a:ext cx="12549929" cy="6639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orldswirl">
            <a:hlinkClick r:id="" action="ppaction://media"/>
            <a:extLst>
              <a:ext uri="{FF2B5EF4-FFF2-40B4-BE49-F238E27FC236}">
                <a16:creationId xmlns:a16="http://schemas.microsoft.com/office/drawing/2014/main" id="{891CC8C4-2C79-49CD-8BA1-44B019301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731" t="3859" r="24821" b="9857"/>
          <a:stretch/>
        </p:blipFill>
        <p:spPr>
          <a:xfrm>
            <a:off x="3352800" y="1182328"/>
            <a:ext cx="5486400" cy="549623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E7DD27D-504D-4BC7-9B65-23F8DE17BB94}"/>
              </a:ext>
            </a:extLst>
          </p:cNvPr>
          <p:cNvSpPr txBox="1"/>
          <p:nvPr/>
        </p:nvSpPr>
        <p:spPr>
          <a:xfrm>
            <a:off x="1869056" y="412887"/>
            <a:ext cx="8453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THE WORLD AT LARGE</a:t>
            </a:r>
          </a:p>
        </p:txBody>
      </p:sp>
    </p:spTree>
    <p:extLst>
      <p:ext uri="{BB962C8B-B14F-4D97-AF65-F5344CB8AC3E}">
        <p14:creationId xmlns:p14="http://schemas.microsoft.com/office/powerpoint/2010/main" val="42769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743126-684B-43AC-9B9F-2DB6F98FA5EC}"/>
              </a:ext>
            </a:extLst>
          </p:cNvPr>
          <p:cNvSpPr/>
          <p:nvPr/>
        </p:nvSpPr>
        <p:spPr>
          <a:xfrm>
            <a:off x="2971800" y="2028617"/>
            <a:ext cx="6248400" cy="28007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WE STOP THE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WORLD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SHOW YOU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BRILLIANT ASPECTS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ART AND 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DEFINE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OUR CULTURE</a:t>
            </a:r>
          </a:p>
        </p:txBody>
      </p:sp>
      <p:pic>
        <p:nvPicPr>
          <p:cNvPr id="3" name="ERICOATES">
            <a:hlinkClick r:id="" action="ppaction://media"/>
            <a:extLst>
              <a:ext uri="{FF2B5EF4-FFF2-40B4-BE49-F238E27FC236}">
                <a16:creationId xmlns:a16="http://schemas.microsoft.com/office/drawing/2014/main" id="{5EF6ED9F-71CB-4C5C-A27E-D10F32BAF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6" end="3303.7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406" y="3314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apperboard animation - FreeHDGreenscreen Footage">
            <a:hlinkClick r:id="" action="ppaction://media"/>
            <a:extLst>
              <a:ext uri="{FF2B5EF4-FFF2-40B4-BE49-F238E27FC236}">
                <a16:creationId xmlns:a16="http://schemas.microsoft.com/office/drawing/2014/main" id="{62A8B894-ACA0-4529-B457-BF4E054F83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10" end="61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acro close up eye blinking slow motion 120 fps">
            <a:hlinkClick r:id="" action="ppaction://media"/>
            <a:extLst>
              <a:ext uri="{FF2B5EF4-FFF2-40B4-BE49-F238E27FC236}">
                <a16:creationId xmlns:a16="http://schemas.microsoft.com/office/drawing/2014/main" id="{1C134D26-D7F3-4734-946C-7B3DE96E51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0" y="1150374"/>
            <a:ext cx="5574891" cy="38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5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359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24</Words>
  <Application>Microsoft Office PowerPoint</Application>
  <PresentationFormat>Widescreen</PresentationFormat>
  <Paragraphs>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Papyrus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13</cp:revision>
  <dcterms:created xsi:type="dcterms:W3CDTF">2018-07-16T13:40:27Z</dcterms:created>
  <dcterms:modified xsi:type="dcterms:W3CDTF">2018-08-30T22:08:33Z</dcterms:modified>
</cp:coreProperties>
</file>