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8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91A8-4812-4C5A-8800-D379BCF45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2C300-453F-4D14-816A-F140519C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10239-B3B4-4256-BDD0-A91C8A88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B13A2-5DFF-42CB-92EB-450C152A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1ADD0-3710-45D2-BD76-861DC3A0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1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B318-E431-4BCA-B24A-8EA55ECD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247C1-658C-42AE-81BA-44BEDF516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9BBDE-C679-4F6C-97E8-E5B10280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3BE2F-0AA0-4FAB-8BE6-5E0B1F97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489D3-C805-4FB4-AF28-305862E4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8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755B3-D8F0-4FD1-9494-228E685E1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931ED-512B-489D-B1D9-89983B941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2B60F-A56A-466B-A55A-C60766B2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D9DE-01FA-4AC3-852A-322537AB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274E-0E7D-4D42-81EA-9F6C96B9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5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F563-01DB-443F-A274-85F8EEE6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5D4BC-7B2C-4171-9026-4049F8DF5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3D92-90D7-4F8D-AB54-ABDAFFDB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26F0-3969-4D64-AB19-3CE6EA5B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89974-D89F-4FC2-93A3-844DBA3D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0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D1E1-6CF5-4E73-99AA-54B30DE6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B5DC0-8AE1-40A1-9481-C34349BD7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C370-7F9D-47B9-9269-FF939861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FF10-3E56-48BE-8AD9-652DEE4F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D2D1A-3E48-48C7-99A1-F8043DF5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56A8-B5C0-4EC2-83C4-FE4976FE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CAEA7-A99C-4DE6-AB08-A3EF43143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0C249-B520-477A-A6FA-D81C0E95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31AE-078B-47E7-A4CF-2BA7C159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28A9A-4EAF-4181-9956-E3F19BC6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EDC12-81D0-42B3-9E67-7F5FEA73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1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D02-3DC5-4C1B-AB6C-9537AB27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FB80B-E04D-427B-BF85-BCBE0061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BA027-E887-4020-BCDB-C1B5FF387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CFAA5-16DC-44DD-B25C-A3B9E2151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589AD-CE7E-426A-84CB-54EC30356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CB87F-C570-46B9-8ACB-26AB5F5E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7ECF6-27A2-475D-931F-B2C4E68B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969A8-3A31-43EC-B8AC-0B5EF59D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8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6A9B-9F44-4B7F-B95D-BF1FD8AC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6AF51-2424-4958-A4B0-78A37152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5C098-1E02-48C3-A65E-CF63228F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BDC84-6518-418C-8F96-D5F8C180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8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6459F-B83E-48A0-8A3D-CD88E46B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47267-DDFF-4ADA-B2E4-25ACAD95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0C1D2-E3C1-4C19-8CEC-FFEBF7C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1BBD-CC74-4ACA-BA80-09C0BB3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E963-974F-48AA-8AFC-66CEE6DF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DCFF4-1800-4E9B-9573-FE32750F3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EA968-BEB5-4EAC-A86B-558B416C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52008-A6A5-44CF-9323-CB81D7F3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0A378-7002-47DF-BF03-3B6B8548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1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DB1F-CCBD-4B28-8C62-B3B56397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AD077-895E-419F-AD59-2C2F04E9E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38D80-8194-40DC-A3A1-0880A7836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D6171-9974-4A54-9E77-E7DD2E9A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E4D16-401D-41F1-B2F6-975F68C5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9E7E6-B1A9-40F0-9C38-DCE745EC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D326A-416A-42D7-94CC-CB2EA8A7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B7D3C-7687-407A-A80A-874AC77B6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C8977-1326-48F6-9993-20D26CCEA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EB78-DA72-4038-983F-EE1B5F29B939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510F-E7B8-43D1-AF19-548A10412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E072-1DA8-4BD7-AEF6-07F9B791C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AAFE-E500-4C2A-B7BF-31DB86332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bra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Libr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empty room with a book shelf&#10;&#10;Description automatically generated">
            <a:extLst>
              <a:ext uri="{FF2B5EF4-FFF2-40B4-BE49-F238E27FC236}">
                <a16:creationId xmlns:a16="http://schemas.microsoft.com/office/drawing/2014/main" id="{D9AEAAFE-C249-48DB-89E5-92E30C3D6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0197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0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empty room with a book shelf&#10;&#10;Description automatically generated">
            <a:extLst>
              <a:ext uri="{FF2B5EF4-FFF2-40B4-BE49-F238E27FC236}">
                <a16:creationId xmlns:a16="http://schemas.microsoft.com/office/drawing/2014/main" id="{D9AEAAFE-C249-48DB-89E5-92E30C3D6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9524"/>
          <a:stretch/>
        </p:blipFill>
        <p:spPr>
          <a:xfrm>
            <a:off x="-1" y="-1"/>
            <a:ext cx="123048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4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2019-12-10T17:06:03Z</dcterms:created>
  <dcterms:modified xsi:type="dcterms:W3CDTF">2019-12-10T17:09:19Z</dcterms:modified>
</cp:coreProperties>
</file>