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9" r:id="rId2"/>
    <p:sldId id="467" r:id="rId3"/>
    <p:sldId id="468" r:id="rId4"/>
    <p:sldId id="4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E18"/>
    <a:srgbClr val="251B19"/>
    <a:srgbClr val="EFEFEF"/>
    <a:srgbClr val="F7F7F7"/>
    <a:srgbClr val="C7C4BF"/>
    <a:srgbClr val="EF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55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A284-BD7D-46A8-8D65-17D6EA4A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B5A78-C7CF-49DA-AC1C-96FCEFE0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9CE8-F7DA-4CB9-A9DD-41B228A9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572F-D811-45B1-B269-2E3C334C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90D2-45A1-435D-9715-321F0C8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5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7F1E-F5B8-4BA2-B278-13DA9C25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B5503-68A4-4907-9619-00E2D4AA9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0F184-D9EF-431F-BF6D-7456D30E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07EDB-8D64-4A01-B66E-1D829455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CD8A-F393-4F6A-A11E-4AE62DAA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0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91175-1798-4E90-AC00-24626A1D4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0E5B9-4306-4600-B833-434E19D28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CB87-1C57-4535-A457-89EA2F56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E1F0-FAAC-4830-8A68-BA36077F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EF16-153F-42F6-B5D9-A1474E3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5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5A98-0A54-4509-B54A-872A3B93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A3FC-E26D-4524-9517-CB6D7C82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0563-CD64-4685-A586-C17433D6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8036-4403-41C2-8290-06330B68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A18B-1978-4A7B-BE9F-AFDC6671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B07E-126B-4325-B895-AC521B26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15BDD-70F1-4136-9BAF-18D196AC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D7EF-DDB1-4066-BC80-33DD1336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5919-E9F4-43AB-B278-F69717A1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F060F-F352-40B8-ADE2-848F553A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3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489A-5657-46F8-8583-AA64311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5967-683D-42E3-A8B5-CEE0ED2EE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6449F-6272-4679-85E3-DB3900F90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ABBDA-21F3-43BE-B79B-3584695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6AB35-68D6-4D9B-980E-769DF330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8AFF9-7640-4CA5-969F-496A783A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5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DC2D-6B7F-432B-9C75-3D94EBBE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A837A-E04C-42B0-8248-5B62B4492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4046-EB66-4D7F-9507-E02D4131E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56DD3-666B-4EF1-9FA2-0688F43D2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8B1EE-01F5-402E-817C-E003847E1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13132-5727-4E50-A1A8-0E115DBF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DE903-0B48-4E5D-99DD-F38AFC3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11119-0772-4952-851A-A3F7E1C2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BB70-3943-45FA-BCDF-39F71452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08167-564A-40A9-991B-958DFE87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F52B1-9A13-413C-A1F5-5FF7855D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7B5C0-0489-44F9-B174-B38F1E8B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78F67-7C34-4865-BCF9-7983FF1F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364F-220C-488E-A50B-7B833147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73AB4-6A4E-4009-B365-8AA1980B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2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F01F-E563-4A8A-BF85-80A28FAC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031C-7E46-4B24-A070-2DDD70FE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F1E34-1A5F-486E-B07E-FB13ACB3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04C7-29B7-4157-A439-1CF2F671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8DC2D-3108-469F-8362-C3A75F6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6F8EB-53B0-468A-AB1E-A2266C22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1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59F6-BFA4-484B-B382-EE064CF5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EA6BA-D5C5-41B1-9869-BD7DAB66D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823C-5477-4A83-A479-E0A3245F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082F1-FD58-4D21-8343-A062F92D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CF450-BB19-42D8-99DA-53C11A0C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B21F2-4FF8-4BF6-81A9-A1BEEA5D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03B9-3456-4FED-9BBE-32280F3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224D3-EE15-47FC-880B-DDA741F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6A00-2B52-4163-9035-68C8659EC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E0B1-E95B-442B-A8F7-9199DCE43C2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C7F5-487C-4489-A601-E9C7CA392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8FD4-B7E9-4D1C-89AA-6FA9FB17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cruise-ship-png#respond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B20B14-AFE8-447A-BFCB-984015054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91"/>
          <a:stretch/>
        </p:blipFill>
        <p:spPr>
          <a:xfrm>
            <a:off x="-258417" y="-129210"/>
            <a:ext cx="12881113" cy="6987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0CB4A7-F200-4B10-98DC-77F6533B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36" y="1731919"/>
            <a:ext cx="853514" cy="402371"/>
          </a:xfrm>
          <a:prstGeom prst="rect">
            <a:avLst/>
          </a:prstGeom>
        </p:spPr>
      </p:pic>
      <p:pic>
        <p:nvPicPr>
          <p:cNvPr id="14" name="Picture 13" descr="A large ship in the water&#10;&#10;Description generated with very high confidence">
            <a:extLst>
              <a:ext uri="{FF2B5EF4-FFF2-40B4-BE49-F238E27FC236}">
                <a16:creationId xmlns:a16="http://schemas.microsoft.com/office/drawing/2014/main" id="{B2D151EA-DEBF-4ECC-9B34-70A7DA3C6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8405" b="3769"/>
          <a:stretch/>
        </p:blipFill>
        <p:spPr>
          <a:xfrm rot="166015" flipH="1">
            <a:off x="101975" y="287618"/>
            <a:ext cx="12067589" cy="62656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531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ruise-ship-horn-sound">
            <a:hlinkClick r:id="" action="ppaction://media"/>
            <a:extLst>
              <a:ext uri="{FF2B5EF4-FFF2-40B4-BE49-F238E27FC236}">
                <a16:creationId xmlns:a16="http://schemas.microsoft.com/office/drawing/2014/main" id="{343F3DD7-672E-4B26-B015-7A38CCB3D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1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71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30</cp:revision>
  <dcterms:created xsi:type="dcterms:W3CDTF">2018-02-11T14:32:18Z</dcterms:created>
  <dcterms:modified xsi:type="dcterms:W3CDTF">2018-09-18T15:42:08Z</dcterms:modified>
</cp:coreProperties>
</file>