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63" r:id="rId2"/>
    <p:sldId id="489" r:id="rId3"/>
    <p:sldId id="492" r:id="rId4"/>
    <p:sldId id="493" r:id="rId5"/>
    <p:sldId id="491" r:id="rId6"/>
    <p:sldId id="494" r:id="rId7"/>
    <p:sldId id="49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E18"/>
    <a:srgbClr val="251B19"/>
    <a:srgbClr val="EFEFEF"/>
    <a:srgbClr val="F7F7F7"/>
    <a:srgbClr val="C7C4BF"/>
    <a:srgbClr val="EF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252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A284-BD7D-46A8-8D65-17D6EA4A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B5A78-C7CF-49DA-AC1C-96FCEFE03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69CE8-F7DA-4CB9-A9DD-41B228A9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572F-D811-45B1-B269-2E3C334C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A90D2-45A1-435D-9715-321F0C8F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5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7F1E-F5B8-4BA2-B278-13DA9C25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B5503-68A4-4907-9619-00E2D4AA9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F184-D9EF-431F-BF6D-7456D30E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07EDB-8D64-4A01-B66E-1D829455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FCD8A-F393-4F6A-A11E-4AE62DAA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60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91175-1798-4E90-AC00-24626A1D4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0E5B9-4306-4600-B833-434E19D28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FCB87-1C57-4535-A457-89EA2F56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9E1F0-FAAC-4830-8A68-BA36077F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0EF16-153F-42F6-B5D9-A1474E3C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5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5A98-0A54-4509-B54A-872A3B93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4A3FC-E26D-4524-9517-CB6D7C82A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B0563-CD64-4685-A586-C17433D6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8036-4403-41C2-8290-06330B68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A18B-1978-4A7B-BE9F-AFDC6671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97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B07E-126B-4325-B895-AC521B26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15BDD-70F1-4136-9BAF-18D196ACA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CD7EF-DDB1-4066-BC80-33DD1336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5919-E9F4-43AB-B278-F69717A1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F060F-F352-40B8-ADE2-848F553A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3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489A-5657-46F8-8583-AA643118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5967-683D-42E3-A8B5-CEE0ED2EE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6449F-6272-4679-85E3-DB3900F90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BBDA-21F3-43BE-B79B-3584695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6AB35-68D6-4D9B-980E-769DF330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8AFF9-7640-4CA5-969F-496A783A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5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DC2D-6B7F-432B-9C75-3D94EBBE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A837A-E04C-42B0-8248-5B62B4492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4046-EB66-4D7F-9507-E02D4131E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56DD3-666B-4EF1-9FA2-0688F43D2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8B1EE-01F5-402E-817C-E003847E1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13132-5727-4E50-A1A8-0E115DBF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DE903-0B48-4E5D-99DD-F38AFC3A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11119-0772-4952-851A-A3F7E1C2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01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BB70-3943-45FA-BCDF-39F71452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8167-564A-40A9-991B-958DFE87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F52B1-9A13-413C-A1F5-5FF7855D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7B5C0-0489-44F9-B174-B38F1E8B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7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78F67-7C34-4865-BCF9-7983FF1F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C364F-220C-488E-A50B-7B833147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73AB4-6A4E-4009-B365-8AA1980B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2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F01F-E563-4A8A-BF85-80A28FAC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031C-7E46-4B24-A070-2DDD70FE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F1E34-1A5F-486E-B07E-FB13ACB34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04C7-29B7-4157-A439-1CF2F671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8DC2D-3108-469F-8362-C3A75F6E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6F8EB-53B0-468A-AB1E-A2266C22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51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59F6-BFA4-484B-B382-EE064CF5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EA6BA-D5C5-41B1-9869-BD7DAB66D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823C-5477-4A83-A479-E0A3245F3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082F1-FD58-4D21-8343-A062F92D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CF450-BB19-42D8-99DA-53C11A0C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B21F2-4FF8-4BF6-81A9-A1BEEA5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0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03B9-3456-4FED-9BBE-32280F3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224D3-EE15-47FC-880B-DDA741F72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A00-2B52-4163-9035-68C8659EC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8E0B1-E95B-442B-A8F7-9199DCE43C2D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C7F5-487C-4489-A601-E9C7CA392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8FD4-B7E9-4D1C-89AA-6FA9FB174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18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5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hyperlink" Target="https://pngimg.com/download/18130" TargetMode="External"/><Relationship Id="rId25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microsoft.com/office/2007/relationships/hdphoto" Target="../media/hdphoto4.wdp"/><Relationship Id="rId20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hyperlink" Target="http://www.pngall.com/cruise-ship-png#respond" TargetMode="External"/><Relationship Id="rId24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microsoft.com/office/2007/relationships/hdphoto" Target="../media/hdphoto2.wdp"/><Relationship Id="rId19" Type="http://schemas.openxmlformats.org/officeDocument/2006/relationships/hyperlink" Target="https://openclipart.org/detail/213899/rope-coloured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hyperlink" Target="https://pngimg.com/download/18130" TargetMode="External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20" Type="http://schemas.openxmlformats.org/officeDocument/2006/relationships/hyperlink" Target="https://openclipart.org/detail/213899/rope-coloured" TargetMode="External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hyperlink" Target="http://www.pngall.com/cruise-ship-png#respond" TargetMode="External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23" Type="http://schemas.openxmlformats.org/officeDocument/2006/relationships/image" Target="../media/image15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8.png"/><Relationship Id="rId22" Type="http://schemas.openxmlformats.org/officeDocument/2006/relationships/image" Target="../media/image14.png"/><Relationship Id="rId27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hyperlink" Target="https://pngimg.com/download/18130" TargetMode="External"/><Relationship Id="rId25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hyperlink" Target="http://www.pngall.com/cruise-ship-png#respond" TargetMode="External"/><Relationship Id="rId24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microsoft.com/office/2007/relationships/hdphoto" Target="../media/hdphoto2.wdp"/><Relationship Id="rId19" Type="http://schemas.openxmlformats.org/officeDocument/2006/relationships/hyperlink" Target="https://openclipart.org/detail/213899/rope-coloured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163E4-98E1-40E2-ABDF-0BA86BD91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 Equal 3">
            <a:extLst>
              <a:ext uri="{FF2B5EF4-FFF2-40B4-BE49-F238E27FC236}">
                <a16:creationId xmlns:a16="http://schemas.microsoft.com/office/drawing/2014/main" id="{6C97B4F1-21D4-43D0-B630-1E6B9E519CC5}"/>
              </a:ext>
            </a:extLst>
          </p:cNvPr>
          <p:cNvSpPr/>
          <p:nvPr/>
        </p:nvSpPr>
        <p:spPr>
          <a:xfrm>
            <a:off x="10735172" y="1731919"/>
            <a:ext cx="1358900" cy="812800"/>
          </a:xfrm>
          <a:prstGeom prst="mathNotEqual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20B14-AFE8-447A-BFCB-984015054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91"/>
          <a:stretch/>
        </p:blipFill>
        <p:spPr>
          <a:xfrm>
            <a:off x="-258417" y="-129210"/>
            <a:ext cx="12881113" cy="6987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CB4A7-F200-4B10-98DC-77F6533BD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36" y="1731919"/>
            <a:ext cx="853514" cy="402371"/>
          </a:xfrm>
          <a:prstGeom prst="rect">
            <a:avLst/>
          </a:prstGeom>
        </p:spPr>
      </p:pic>
      <p:pic>
        <p:nvPicPr>
          <p:cNvPr id="3" name="cruise-ship-horn-sound2go">
            <a:hlinkClick r:id="" action="ppaction://media"/>
            <a:extLst>
              <a:ext uri="{FF2B5EF4-FFF2-40B4-BE49-F238E27FC236}">
                <a16:creationId xmlns:a16="http://schemas.microsoft.com/office/drawing/2014/main" id="{67B5C873-66B2-4166-8435-37F5D146F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F9407-84FC-4C26-B148-F7D17DFA5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91" t="1630" r="1" b="95519"/>
          <a:stretch/>
        </p:blipFill>
        <p:spPr>
          <a:xfrm>
            <a:off x="0" y="106343"/>
            <a:ext cx="4448710" cy="1668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82979-2B15-4467-9226-3C98730B2E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068"/>
          <a:stretch/>
        </p:blipFill>
        <p:spPr>
          <a:xfrm>
            <a:off x="-685174" y="-165789"/>
            <a:ext cx="5737567" cy="5767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4E574F-C054-4791-8C41-02FFF16D58C5}"/>
              </a:ext>
            </a:extLst>
          </p:cNvPr>
          <p:cNvSpPr/>
          <p:nvPr/>
        </p:nvSpPr>
        <p:spPr>
          <a:xfrm>
            <a:off x="4250510" y="-274907"/>
            <a:ext cx="1228640" cy="1096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37552-7A80-4FDF-B163-A9062BD2B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530" y="1280043"/>
            <a:ext cx="1160946" cy="1863849"/>
          </a:xfrm>
          <a:prstGeom prst="rect">
            <a:avLst/>
          </a:prstGeom>
        </p:spPr>
      </p:pic>
      <p:pic>
        <p:nvPicPr>
          <p:cNvPr id="14" name="Picture 13" descr="A large ship in the water&#10;&#10;Description generated with very high confidence">
            <a:extLst>
              <a:ext uri="{FF2B5EF4-FFF2-40B4-BE49-F238E27FC236}">
                <a16:creationId xmlns:a16="http://schemas.microsoft.com/office/drawing/2014/main" id="{B2D151EA-DEBF-4ECC-9B34-70A7DA3C65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48405" b="3769"/>
          <a:stretch/>
        </p:blipFill>
        <p:spPr>
          <a:xfrm rot="152210" flipH="1">
            <a:off x="-1959884" y="-279418"/>
            <a:ext cx="13171040" cy="7010437"/>
          </a:xfrm>
          <a:prstGeom prst="rect">
            <a:avLst/>
          </a:prstGeom>
          <a:effectLst>
            <a:softEdge rad="12700"/>
          </a:effectLst>
          <a:scene3d>
            <a:camera prst="perspectiveFront"/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E48AC-2EB0-41BF-AC65-D57E3E55CDD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1920515" y="6036963"/>
            <a:ext cx="15626629" cy="16420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3633BB-C9B9-4FBC-9527-55FA90B97F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6282"/>
          <a:stretch/>
        </p:blipFill>
        <p:spPr>
          <a:xfrm rot="10800000">
            <a:off x="8435780" y="4814338"/>
            <a:ext cx="1292464" cy="1586461"/>
          </a:xfrm>
          <a:prstGeom prst="rect">
            <a:avLst/>
          </a:prstGeom>
        </p:spPr>
      </p:pic>
      <p:pic>
        <p:nvPicPr>
          <p:cNvPr id="32" name="Picture 31" descr="A close up of a rope&#10;&#10;Description generated with high confidence">
            <a:extLst>
              <a:ext uri="{FF2B5EF4-FFF2-40B4-BE49-F238E27FC236}">
                <a16:creationId xmlns:a16="http://schemas.microsoft.com/office/drawing/2014/main" id="{D485E8E9-107B-47EE-BDDC-7AC9B77CA9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916381" y="6361155"/>
            <a:ext cx="4703069" cy="5795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B1F3F-2F24-4A16-89EF-F250164490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098691" y="6094229"/>
            <a:ext cx="1124795" cy="8721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C8F596-1745-41FE-AEF9-1C31D861444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185" t="8172" r="17922"/>
          <a:stretch/>
        </p:blipFill>
        <p:spPr>
          <a:xfrm>
            <a:off x="664142" y="2544718"/>
            <a:ext cx="1799613" cy="42771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2F427-CBB9-4AB6-86B1-EED850812B6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50017"/>
          <a:stretch/>
        </p:blipFill>
        <p:spPr>
          <a:xfrm>
            <a:off x="10255658" y="1059541"/>
            <a:ext cx="1700673" cy="17439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3D60-C3F5-4DF4-97CC-D511236CD9B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83473" y="2803513"/>
            <a:ext cx="1957906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84AC3-4A6E-46F4-89BF-A84CB41767E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98838" y="1059540"/>
            <a:ext cx="1700931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28DCEF-A87E-473D-998B-27688924053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48720" y="-45615"/>
            <a:ext cx="573074" cy="3039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E480A8-59EB-4A8A-A006-8E17A1DB780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88045" y="2313820"/>
            <a:ext cx="2063298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 Equal 3">
            <a:extLst>
              <a:ext uri="{FF2B5EF4-FFF2-40B4-BE49-F238E27FC236}">
                <a16:creationId xmlns:a16="http://schemas.microsoft.com/office/drawing/2014/main" id="{6C97B4F1-21D4-43D0-B630-1E6B9E519CC5}"/>
              </a:ext>
            </a:extLst>
          </p:cNvPr>
          <p:cNvSpPr/>
          <p:nvPr/>
        </p:nvSpPr>
        <p:spPr>
          <a:xfrm>
            <a:off x="10735172" y="1731919"/>
            <a:ext cx="1358900" cy="812800"/>
          </a:xfrm>
          <a:prstGeom prst="mathNotEqual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20B14-AFE8-447A-BFCB-984015054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91"/>
          <a:stretch/>
        </p:blipFill>
        <p:spPr>
          <a:xfrm>
            <a:off x="-258417" y="-129210"/>
            <a:ext cx="12881113" cy="6987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CB4A7-F200-4B10-98DC-77F6533BD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36" y="1731919"/>
            <a:ext cx="853514" cy="402371"/>
          </a:xfrm>
          <a:prstGeom prst="rect">
            <a:avLst/>
          </a:prstGeom>
        </p:spPr>
      </p:pic>
      <p:pic>
        <p:nvPicPr>
          <p:cNvPr id="3" name="cruise-ship-horn-sound2go">
            <a:hlinkClick r:id="" action="ppaction://media"/>
            <a:extLst>
              <a:ext uri="{FF2B5EF4-FFF2-40B4-BE49-F238E27FC236}">
                <a16:creationId xmlns:a16="http://schemas.microsoft.com/office/drawing/2014/main" id="{67B5C873-66B2-4166-8435-37F5D146F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F9407-84FC-4C26-B148-F7D17DFA5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91" t="1630" r="1" b="95519"/>
          <a:stretch/>
        </p:blipFill>
        <p:spPr>
          <a:xfrm>
            <a:off x="0" y="106343"/>
            <a:ext cx="4448710" cy="1668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82979-2B15-4467-9226-3C98730B2E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068"/>
          <a:stretch/>
        </p:blipFill>
        <p:spPr>
          <a:xfrm>
            <a:off x="-685174" y="-165789"/>
            <a:ext cx="5737567" cy="5767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4E574F-C054-4791-8C41-02FFF16D58C5}"/>
              </a:ext>
            </a:extLst>
          </p:cNvPr>
          <p:cNvSpPr/>
          <p:nvPr/>
        </p:nvSpPr>
        <p:spPr>
          <a:xfrm>
            <a:off x="4250510" y="-274907"/>
            <a:ext cx="1228640" cy="1096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37552-7A80-4FDF-B163-A9062BD2B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530" y="1280043"/>
            <a:ext cx="1160946" cy="1863849"/>
          </a:xfrm>
          <a:prstGeom prst="rect">
            <a:avLst/>
          </a:prstGeom>
        </p:spPr>
      </p:pic>
      <p:pic>
        <p:nvPicPr>
          <p:cNvPr id="14" name="Picture 13" descr="A large ship in the water&#10;&#10;Description generated with very high confidence">
            <a:extLst>
              <a:ext uri="{FF2B5EF4-FFF2-40B4-BE49-F238E27FC236}">
                <a16:creationId xmlns:a16="http://schemas.microsoft.com/office/drawing/2014/main" id="{B2D151EA-DEBF-4ECC-9B34-70A7DA3C65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48405" b="3769"/>
          <a:stretch/>
        </p:blipFill>
        <p:spPr>
          <a:xfrm rot="152210" flipH="1">
            <a:off x="-1959884" y="-279418"/>
            <a:ext cx="13171040" cy="7010437"/>
          </a:xfrm>
          <a:prstGeom prst="rect">
            <a:avLst/>
          </a:prstGeom>
          <a:effectLst>
            <a:softEdge rad="12700"/>
          </a:effectLst>
          <a:scene3d>
            <a:camera prst="perspectiveFront"/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E48AC-2EB0-41BF-AC65-D57E3E55CDD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760922" y="5654186"/>
            <a:ext cx="15626629" cy="16420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3633BB-C9B9-4FBC-9527-55FA90B97FD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6282"/>
          <a:stretch/>
        </p:blipFill>
        <p:spPr>
          <a:xfrm rot="10800000">
            <a:off x="8435780" y="4814338"/>
            <a:ext cx="1292464" cy="1586461"/>
          </a:xfrm>
          <a:prstGeom prst="rect">
            <a:avLst/>
          </a:prstGeom>
        </p:spPr>
      </p:pic>
      <p:pic>
        <p:nvPicPr>
          <p:cNvPr id="32" name="Picture 31" descr="A close up of a rope&#10;&#10;Description generated with high confidence">
            <a:extLst>
              <a:ext uri="{FF2B5EF4-FFF2-40B4-BE49-F238E27FC236}">
                <a16:creationId xmlns:a16="http://schemas.microsoft.com/office/drawing/2014/main" id="{D485E8E9-107B-47EE-BDDC-7AC9B77CA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610793" y="6019020"/>
            <a:ext cx="4703069" cy="5795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B1F3F-2F24-4A16-89EF-F250164490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033952" y="5985814"/>
            <a:ext cx="1124795" cy="872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2F427-CBB9-4AB6-86B1-EED850812B6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0017"/>
          <a:stretch/>
        </p:blipFill>
        <p:spPr>
          <a:xfrm>
            <a:off x="10255658" y="1059541"/>
            <a:ext cx="1700673" cy="17439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3D60-C3F5-4DF4-97CC-D511236CD9B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3473" y="2803513"/>
            <a:ext cx="1957906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84AC3-4A6E-46F4-89BF-A84CB41767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98838" y="1059540"/>
            <a:ext cx="1700931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28DCEF-A87E-473D-998B-2768892405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48720" y="-45615"/>
            <a:ext cx="573074" cy="3039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E480A8-59EB-4A8A-A006-8E17A1DB78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488045" y="2313820"/>
            <a:ext cx="2063298" cy="560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14503F-95BF-4C93-9C3E-28A5144F67E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88" y="327086"/>
            <a:ext cx="2947973" cy="63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 Equal 3">
            <a:extLst>
              <a:ext uri="{FF2B5EF4-FFF2-40B4-BE49-F238E27FC236}">
                <a16:creationId xmlns:a16="http://schemas.microsoft.com/office/drawing/2014/main" id="{6C97B4F1-21D4-43D0-B630-1E6B9E519CC5}"/>
              </a:ext>
            </a:extLst>
          </p:cNvPr>
          <p:cNvSpPr/>
          <p:nvPr/>
        </p:nvSpPr>
        <p:spPr>
          <a:xfrm>
            <a:off x="10735172" y="1731919"/>
            <a:ext cx="1358900" cy="812800"/>
          </a:xfrm>
          <a:prstGeom prst="mathNotEqual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20B14-AFE8-447A-BFCB-984015054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91"/>
          <a:stretch/>
        </p:blipFill>
        <p:spPr>
          <a:xfrm>
            <a:off x="-258417" y="-129210"/>
            <a:ext cx="12881113" cy="6987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CB4A7-F200-4B10-98DC-77F6533BD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36" y="1731919"/>
            <a:ext cx="853514" cy="402371"/>
          </a:xfrm>
          <a:prstGeom prst="rect">
            <a:avLst/>
          </a:prstGeom>
        </p:spPr>
      </p:pic>
      <p:pic>
        <p:nvPicPr>
          <p:cNvPr id="3" name="cruise-ship-horn-sound2go">
            <a:hlinkClick r:id="" action="ppaction://media"/>
            <a:extLst>
              <a:ext uri="{FF2B5EF4-FFF2-40B4-BE49-F238E27FC236}">
                <a16:creationId xmlns:a16="http://schemas.microsoft.com/office/drawing/2014/main" id="{67B5C873-66B2-4166-8435-37F5D146F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F9407-84FC-4C26-B148-F7D17DFA5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91" t="1630" r="1" b="95519"/>
          <a:stretch/>
        </p:blipFill>
        <p:spPr>
          <a:xfrm>
            <a:off x="0" y="106343"/>
            <a:ext cx="4448710" cy="1668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82979-2B15-4467-9226-3C98730B2E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068"/>
          <a:stretch/>
        </p:blipFill>
        <p:spPr>
          <a:xfrm>
            <a:off x="-685174" y="-165789"/>
            <a:ext cx="5737567" cy="5767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4E574F-C054-4791-8C41-02FFF16D58C5}"/>
              </a:ext>
            </a:extLst>
          </p:cNvPr>
          <p:cNvSpPr/>
          <p:nvPr/>
        </p:nvSpPr>
        <p:spPr>
          <a:xfrm>
            <a:off x="4250510" y="-274907"/>
            <a:ext cx="1228640" cy="1096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37552-7A80-4FDF-B163-A9062BD2B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530" y="1280043"/>
            <a:ext cx="1160946" cy="1863849"/>
          </a:xfrm>
          <a:prstGeom prst="rect">
            <a:avLst/>
          </a:prstGeom>
        </p:spPr>
      </p:pic>
      <p:pic>
        <p:nvPicPr>
          <p:cNvPr id="14" name="Picture 13" descr="A large ship in the water&#10;&#10;Description generated with very high confidence">
            <a:extLst>
              <a:ext uri="{FF2B5EF4-FFF2-40B4-BE49-F238E27FC236}">
                <a16:creationId xmlns:a16="http://schemas.microsoft.com/office/drawing/2014/main" id="{B2D151EA-DEBF-4ECC-9B34-70A7DA3C65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48405" b="3769"/>
          <a:stretch/>
        </p:blipFill>
        <p:spPr>
          <a:xfrm rot="152210" flipH="1">
            <a:off x="-1959884" y="-279418"/>
            <a:ext cx="13171040" cy="7010437"/>
          </a:xfrm>
          <a:prstGeom prst="rect">
            <a:avLst/>
          </a:prstGeom>
          <a:effectLst>
            <a:softEdge rad="12700"/>
          </a:effectLst>
          <a:scene3d>
            <a:camera prst="perspectiveFront"/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E48AC-2EB0-41BF-AC65-D57E3E55CDD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026392" y="6239392"/>
            <a:ext cx="15626629" cy="16420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3633BB-C9B9-4FBC-9527-55FA90B97F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6282"/>
          <a:stretch/>
        </p:blipFill>
        <p:spPr>
          <a:xfrm rot="10800000">
            <a:off x="8435780" y="4814338"/>
            <a:ext cx="1292464" cy="1586461"/>
          </a:xfrm>
          <a:prstGeom prst="rect">
            <a:avLst/>
          </a:prstGeom>
        </p:spPr>
      </p:pic>
      <p:pic>
        <p:nvPicPr>
          <p:cNvPr id="32" name="Picture 31" descr="A close up of a rope&#10;&#10;Description generated with high confidence">
            <a:extLst>
              <a:ext uri="{FF2B5EF4-FFF2-40B4-BE49-F238E27FC236}">
                <a16:creationId xmlns:a16="http://schemas.microsoft.com/office/drawing/2014/main" id="{D485E8E9-107B-47EE-BDDC-7AC9B77CA9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916381" y="6361155"/>
            <a:ext cx="4703069" cy="5795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B1F3F-2F24-4A16-89EF-F250164490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098691" y="6094229"/>
            <a:ext cx="1124795" cy="872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2F427-CBB9-4AB6-86B1-EED850812B6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50017"/>
          <a:stretch/>
        </p:blipFill>
        <p:spPr>
          <a:xfrm>
            <a:off x="10255658" y="1059541"/>
            <a:ext cx="1700673" cy="17439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3D60-C3F5-4DF4-97CC-D511236CD9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3473" y="2803513"/>
            <a:ext cx="1957906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84AC3-4A6E-46F4-89BF-A84CB41767E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98838" y="1059540"/>
            <a:ext cx="1700931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28DCEF-A87E-473D-998B-2768892405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48720" y="-45615"/>
            <a:ext cx="573074" cy="3039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E480A8-59EB-4A8A-A006-8E17A1DB780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88045" y="2313820"/>
            <a:ext cx="2063298" cy="560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7240BD-9BEC-458E-BBF1-2C6FF88D980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5669" y="1495686"/>
            <a:ext cx="2658086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34E574F-C054-4791-8C41-02FFF16D58C5}"/>
              </a:ext>
            </a:extLst>
          </p:cNvPr>
          <p:cNvSpPr/>
          <p:nvPr/>
        </p:nvSpPr>
        <p:spPr>
          <a:xfrm>
            <a:off x="4250510" y="-274907"/>
            <a:ext cx="1228640" cy="1096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BCADA6-8963-4F77-89B0-7951CD0C57D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3220" y="468155"/>
            <a:ext cx="2626981" cy="560057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F0C6EC-B883-474B-BBF1-DAB958BB6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806" t="42516" r="28234" b="35941"/>
          <a:stretch/>
        </p:blipFill>
        <p:spPr>
          <a:xfrm>
            <a:off x="4616160" y="2841730"/>
            <a:ext cx="1181100" cy="12065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CF4EC7-D904-49B7-813B-2FD125F5C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483" y="273161"/>
            <a:ext cx="2658086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06A910-ECEF-44BA-894A-209CD24E5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10" y="-39201"/>
            <a:ext cx="2901948" cy="6846401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4D2164-0D45-44FE-B39D-1398DC2B0DD3}"/>
              </a:ext>
            </a:extLst>
          </p:cNvPr>
          <p:cNvCxnSpPr>
            <a:cxnSpLocks/>
          </p:cNvCxnSpPr>
          <p:nvPr/>
        </p:nvCxnSpPr>
        <p:spPr>
          <a:xfrm flipV="1">
            <a:off x="4926086" y="235653"/>
            <a:ext cx="391893" cy="215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8F0958-2FF3-41FD-84C1-75E3C84C4497}"/>
              </a:ext>
            </a:extLst>
          </p:cNvPr>
          <p:cNvCxnSpPr>
            <a:cxnSpLocks/>
          </p:cNvCxnSpPr>
          <p:nvPr/>
        </p:nvCxnSpPr>
        <p:spPr>
          <a:xfrm>
            <a:off x="6742855" y="186629"/>
            <a:ext cx="357172" cy="18954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3B99D9-155F-44E0-9D5F-CF65064F2E37}"/>
              </a:ext>
            </a:extLst>
          </p:cNvPr>
          <p:cNvCxnSpPr>
            <a:cxnSpLocks/>
          </p:cNvCxnSpPr>
          <p:nvPr/>
        </p:nvCxnSpPr>
        <p:spPr>
          <a:xfrm>
            <a:off x="6824850" y="2082104"/>
            <a:ext cx="27517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6A5D99-D38E-4EAE-AA53-A927E2EB646C}"/>
              </a:ext>
            </a:extLst>
          </p:cNvPr>
          <p:cNvCxnSpPr>
            <a:cxnSpLocks/>
          </p:cNvCxnSpPr>
          <p:nvPr/>
        </p:nvCxnSpPr>
        <p:spPr>
          <a:xfrm>
            <a:off x="6824850" y="2082104"/>
            <a:ext cx="0" cy="7143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3741BE-3600-48F5-80F6-8B1C5B9E7D32}"/>
              </a:ext>
            </a:extLst>
          </p:cNvPr>
          <p:cNvCxnSpPr>
            <a:cxnSpLocks/>
          </p:cNvCxnSpPr>
          <p:nvPr/>
        </p:nvCxnSpPr>
        <p:spPr>
          <a:xfrm>
            <a:off x="6825144" y="2796479"/>
            <a:ext cx="52282" cy="1397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708362-F0B5-4956-AC40-4894D94F76BD}"/>
              </a:ext>
            </a:extLst>
          </p:cNvPr>
          <p:cNvCxnSpPr>
            <a:cxnSpLocks/>
          </p:cNvCxnSpPr>
          <p:nvPr/>
        </p:nvCxnSpPr>
        <p:spPr>
          <a:xfrm flipV="1">
            <a:off x="6374437" y="186629"/>
            <a:ext cx="368418" cy="15621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6898BE-D351-46B2-B9F3-0108F73AA004}"/>
              </a:ext>
            </a:extLst>
          </p:cNvPr>
          <p:cNvCxnSpPr>
            <a:cxnSpLocks/>
          </p:cNvCxnSpPr>
          <p:nvPr/>
        </p:nvCxnSpPr>
        <p:spPr>
          <a:xfrm flipV="1">
            <a:off x="5864225" y="186629"/>
            <a:ext cx="878630" cy="490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7F37F3-B1A5-4C90-9E0A-8AF21F4E336D}"/>
              </a:ext>
            </a:extLst>
          </p:cNvPr>
          <p:cNvCxnSpPr>
            <a:cxnSpLocks/>
          </p:cNvCxnSpPr>
          <p:nvPr/>
        </p:nvCxnSpPr>
        <p:spPr>
          <a:xfrm>
            <a:off x="6731000" y="3034604"/>
            <a:ext cx="0" cy="2159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894518-B134-4CCF-B7A1-182F5FE25F3C}"/>
              </a:ext>
            </a:extLst>
          </p:cNvPr>
          <p:cNvCxnSpPr>
            <a:cxnSpLocks/>
          </p:cNvCxnSpPr>
          <p:nvPr/>
        </p:nvCxnSpPr>
        <p:spPr>
          <a:xfrm>
            <a:off x="6423025" y="3009204"/>
            <a:ext cx="428260" cy="254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77B156-1927-4052-BDA5-666CAEE4A5ED}"/>
              </a:ext>
            </a:extLst>
          </p:cNvPr>
          <p:cNvCxnSpPr>
            <a:cxnSpLocks/>
          </p:cNvCxnSpPr>
          <p:nvPr/>
        </p:nvCxnSpPr>
        <p:spPr>
          <a:xfrm flipV="1">
            <a:off x="6666276" y="3247329"/>
            <a:ext cx="64724" cy="21907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1E3842-3161-40C5-A5C3-6C41FF5E466D}"/>
              </a:ext>
            </a:extLst>
          </p:cNvPr>
          <p:cNvCxnSpPr>
            <a:cxnSpLocks/>
          </p:cNvCxnSpPr>
          <p:nvPr/>
        </p:nvCxnSpPr>
        <p:spPr>
          <a:xfrm flipH="1">
            <a:off x="6637155" y="3441003"/>
            <a:ext cx="29122" cy="239395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F2EBCA-F868-4E6D-8C9E-61F723F9FE14}"/>
              </a:ext>
            </a:extLst>
          </p:cNvPr>
          <p:cNvCxnSpPr>
            <a:cxnSpLocks/>
          </p:cNvCxnSpPr>
          <p:nvPr/>
        </p:nvCxnSpPr>
        <p:spPr>
          <a:xfrm flipV="1">
            <a:off x="6851285" y="2936179"/>
            <a:ext cx="26142" cy="984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693F384-C9F3-415A-B9B2-DFE760CF44FA}"/>
              </a:ext>
            </a:extLst>
          </p:cNvPr>
          <p:cNvCxnSpPr>
            <a:cxnSpLocks/>
          </p:cNvCxnSpPr>
          <p:nvPr/>
        </p:nvCxnSpPr>
        <p:spPr>
          <a:xfrm>
            <a:off x="5394252" y="81854"/>
            <a:ext cx="476440" cy="1537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213C396-0C68-480F-BA44-CA3C95C5673B}"/>
              </a:ext>
            </a:extLst>
          </p:cNvPr>
          <p:cNvCxnSpPr>
            <a:cxnSpLocks/>
          </p:cNvCxnSpPr>
          <p:nvPr/>
        </p:nvCxnSpPr>
        <p:spPr>
          <a:xfrm flipV="1">
            <a:off x="4457700" y="81855"/>
            <a:ext cx="944606" cy="166687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EBD729-C236-4041-BB43-8704E1A742D5}"/>
              </a:ext>
            </a:extLst>
          </p:cNvPr>
          <p:cNvCxnSpPr>
            <a:cxnSpLocks/>
          </p:cNvCxnSpPr>
          <p:nvPr/>
        </p:nvCxnSpPr>
        <p:spPr>
          <a:xfrm>
            <a:off x="4457700" y="1748729"/>
            <a:ext cx="19588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5DB79E-4426-4AC2-A50E-598750485923}"/>
              </a:ext>
            </a:extLst>
          </p:cNvPr>
          <p:cNvCxnSpPr>
            <a:cxnSpLocks/>
          </p:cNvCxnSpPr>
          <p:nvPr/>
        </p:nvCxnSpPr>
        <p:spPr>
          <a:xfrm flipV="1">
            <a:off x="4404831" y="257178"/>
            <a:ext cx="525172" cy="135820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9236857-B8A9-4DFB-917C-7B8DFC6A29BC}"/>
              </a:ext>
            </a:extLst>
          </p:cNvPr>
          <p:cNvCxnSpPr>
            <a:cxnSpLocks/>
          </p:cNvCxnSpPr>
          <p:nvPr/>
        </p:nvCxnSpPr>
        <p:spPr>
          <a:xfrm>
            <a:off x="4586635" y="1748729"/>
            <a:ext cx="0" cy="1187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3234119-0C2C-42BB-9036-E5AB55783623}"/>
              </a:ext>
            </a:extLst>
          </p:cNvPr>
          <p:cNvCxnSpPr>
            <a:cxnSpLocks/>
          </p:cNvCxnSpPr>
          <p:nvPr/>
        </p:nvCxnSpPr>
        <p:spPr>
          <a:xfrm>
            <a:off x="4404831" y="1615379"/>
            <a:ext cx="120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0EB9E31-701C-463C-9A80-F455449A86D1}"/>
              </a:ext>
            </a:extLst>
          </p:cNvPr>
          <p:cNvCxnSpPr>
            <a:cxnSpLocks/>
          </p:cNvCxnSpPr>
          <p:nvPr/>
        </p:nvCxnSpPr>
        <p:spPr>
          <a:xfrm>
            <a:off x="4859670" y="3441003"/>
            <a:ext cx="0" cy="239395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F34F43A-45D2-481E-8873-F1D46468AB9F}"/>
              </a:ext>
            </a:extLst>
          </p:cNvPr>
          <p:cNvCxnSpPr>
            <a:cxnSpLocks/>
          </p:cNvCxnSpPr>
          <p:nvPr/>
        </p:nvCxnSpPr>
        <p:spPr>
          <a:xfrm>
            <a:off x="4701796" y="2926654"/>
            <a:ext cx="0" cy="82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0AA2837-ABD4-479B-B4B4-FAB7C22587B0}"/>
              </a:ext>
            </a:extLst>
          </p:cNvPr>
          <p:cNvCxnSpPr>
            <a:cxnSpLocks/>
          </p:cNvCxnSpPr>
          <p:nvPr/>
        </p:nvCxnSpPr>
        <p:spPr>
          <a:xfrm>
            <a:off x="4586634" y="2926654"/>
            <a:ext cx="43095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D44824B-5187-4D03-9229-01C7E7941D5D}"/>
              </a:ext>
            </a:extLst>
          </p:cNvPr>
          <p:cNvCxnSpPr>
            <a:cxnSpLocks/>
          </p:cNvCxnSpPr>
          <p:nvPr/>
        </p:nvCxnSpPr>
        <p:spPr>
          <a:xfrm>
            <a:off x="4759994" y="3242566"/>
            <a:ext cx="99676" cy="2138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B4EFB43-F14A-44E9-81F2-0E8DF3BAAAB4}"/>
              </a:ext>
            </a:extLst>
          </p:cNvPr>
          <p:cNvCxnSpPr>
            <a:cxnSpLocks/>
          </p:cNvCxnSpPr>
          <p:nvPr/>
        </p:nvCxnSpPr>
        <p:spPr>
          <a:xfrm>
            <a:off x="4759994" y="3009204"/>
            <a:ext cx="0" cy="2381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DD1437D-EAC0-448D-8AE1-4D67DB5C90F2}"/>
              </a:ext>
            </a:extLst>
          </p:cNvPr>
          <p:cNvCxnSpPr>
            <a:cxnSpLocks/>
          </p:cNvCxnSpPr>
          <p:nvPr/>
        </p:nvCxnSpPr>
        <p:spPr>
          <a:xfrm>
            <a:off x="4701796" y="3009204"/>
            <a:ext cx="44461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586931C-B8BB-4125-B76D-7859DD6493B5}"/>
              </a:ext>
            </a:extLst>
          </p:cNvPr>
          <p:cNvCxnSpPr>
            <a:cxnSpLocks/>
          </p:cNvCxnSpPr>
          <p:nvPr/>
        </p:nvCxnSpPr>
        <p:spPr>
          <a:xfrm flipV="1">
            <a:off x="4759994" y="6095305"/>
            <a:ext cx="0" cy="13017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C0841A0-590F-48DC-955E-848C693FE174}"/>
              </a:ext>
            </a:extLst>
          </p:cNvPr>
          <p:cNvCxnSpPr>
            <a:cxnSpLocks/>
          </p:cNvCxnSpPr>
          <p:nvPr/>
        </p:nvCxnSpPr>
        <p:spPr>
          <a:xfrm flipV="1">
            <a:off x="4759994" y="5907344"/>
            <a:ext cx="80552" cy="1879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4030380-90C4-47F4-82A9-2BC249CC3DE7}"/>
              </a:ext>
            </a:extLst>
          </p:cNvPr>
          <p:cNvCxnSpPr>
            <a:cxnSpLocks/>
          </p:cNvCxnSpPr>
          <p:nvPr/>
        </p:nvCxnSpPr>
        <p:spPr>
          <a:xfrm>
            <a:off x="4574112" y="6516339"/>
            <a:ext cx="1680638" cy="15681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F45D5A3-7421-4493-B112-1B231571B471}"/>
              </a:ext>
            </a:extLst>
          </p:cNvPr>
          <p:cNvCxnSpPr>
            <a:cxnSpLocks/>
          </p:cNvCxnSpPr>
          <p:nvPr/>
        </p:nvCxnSpPr>
        <p:spPr>
          <a:xfrm flipV="1">
            <a:off x="4574112" y="6224239"/>
            <a:ext cx="182030" cy="2921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3C554BB-98D4-4B4F-B151-6C8C307E7576}"/>
              </a:ext>
            </a:extLst>
          </p:cNvPr>
          <p:cNvCxnSpPr>
            <a:cxnSpLocks/>
          </p:cNvCxnSpPr>
          <p:nvPr/>
        </p:nvCxnSpPr>
        <p:spPr>
          <a:xfrm>
            <a:off x="6595710" y="801544"/>
            <a:ext cx="229139" cy="131854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73C9AC6-B802-465C-9DE0-DA94920C292E}"/>
              </a:ext>
            </a:extLst>
          </p:cNvPr>
          <p:cNvCxnSpPr>
            <a:cxnSpLocks/>
          </p:cNvCxnSpPr>
          <p:nvPr/>
        </p:nvCxnSpPr>
        <p:spPr>
          <a:xfrm>
            <a:off x="6705878" y="6160392"/>
            <a:ext cx="79097" cy="14763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F346A83-D731-483A-9E3F-EA589BABBF98}"/>
              </a:ext>
            </a:extLst>
          </p:cNvPr>
          <p:cNvCxnSpPr>
            <a:cxnSpLocks/>
          </p:cNvCxnSpPr>
          <p:nvPr/>
        </p:nvCxnSpPr>
        <p:spPr>
          <a:xfrm>
            <a:off x="6635931" y="5838795"/>
            <a:ext cx="69947" cy="2208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56C0BEC-B527-4272-90A8-EE4C5A65C948}"/>
              </a:ext>
            </a:extLst>
          </p:cNvPr>
          <p:cNvCxnSpPr>
            <a:cxnSpLocks/>
          </p:cNvCxnSpPr>
          <p:nvPr/>
        </p:nvCxnSpPr>
        <p:spPr>
          <a:xfrm>
            <a:off x="6704476" y="6059645"/>
            <a:ext cx="0" cy="10074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4D5101C-FD84-4AF1-B297-5C693D77510B}"/>
              </a:ext>
            </a:extLst>
          </p:cNvPr>
          <p:cNvCxnSpPr>
            <a:cxnSpLocks/>
          </p:cNvCxnSpPr>
          <p:nvPr/>
        </p:nvCxnSpPr>
        <p:spPr>
          <a:xfrm flipV="1">
            <a:off x="6254022" y="6308029"/>
            <a:ext cx="530953" cy="3651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8B4D70D-67A8-4BD2-864D-1EB577D9837B}"/>
              </a:ext>
            </a:extLst>
          </p:cNvPr>
          <p:cNvSpPr/>
          <p:nvPr/>
        </p:nvSpPr>
        <p:spPr>
          <a:xfrm>
            <a:off x="6663920" y="3492127"/>
            <a:ext cx="357172" cy="2353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02A86A7F-68C3-45C2-A4F3-19327BD56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839" y="3454360"/>
            <a:ext cx="353599" cy="2353260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0AD95CD3-782C-4BC9-8303-0E6ACDB0040E}"/>
              </a:ext>
            </a:extLst>
          </p:cNvPr>
          <p:cNvSpPr/>
          <p:nvPr/>
        </p:nvSpPr>
        <p:spPr>
          <a:xfrm rot="20685015">
            <a:off x="6775599" y="5750121"/>
            <a:ext cx="225392" cy="84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9ED13D74-2F40-4390-92B0-9AF8BA2EA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0874">
            <a:off x="4335381" y="5710861"/>
            <a:ext cx="445047" cy="883997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1830246E-92AD-4614-8DD9-0DA81F31FD65}"/>
              </a:ext>
            </a:extLst>
          </p:cNvPr>
          <p:cNvSpPr/>
          <p:nvPr/>
        </p:nvSpPr>
        <p:spPr>
          <a:xfrm>
            <a:off x="6759897" y="3056830"/>
            <a:ext cx="149440" cy="215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5CFB25CA-553B-4113-9AA8-BAE2C089B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2468">
            <a:off x="6705828" y="3298704"/>
            <a:ext cx="152413" cy="213378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C9B3E62A-0E46-4FAB-8285-C247D34379C8}"/>
              </a:ext>
            </a:extLst>
          </p:cNvPr>
          <p:cNvSpPr/>
          <p:nvPr/>
        </p:nvSpPr>
        <p:spPr>
          <a:xfrm>
            <a:off x="4537295" y="3032858"/>
            <a:ext cx="203576" cy="435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ight Triangle 144">
            <a:extLst>
              <a:ext uri="{FF2B5EF4-FFF2-40B4-BE49-F238E27FC236}">
                <a16:creationId xmlns:a16="http://schemas.microsoft.com/office/drawing/2014/main" id="{3F8903AE-C1D2-4C52-95AB-7B118857D555}"/>
              </a:ext>
            </a:extLst>
          </p:cNvPr>
          <p:cNvSpPr/>
          <p:nvPr/>
        </p:nvSpPr>
        <p:spPr>
          <a:xfrm rot="728619">
            <a:off x="4671723" y="3202347"/>
            <a:ext cx="195887" cy="2689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5E1F2259-579E-4ADE-A21F-879544B5D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607">
            <a:off x="6275697" y="1214604"/>
            <a:ext cx="491430" cy="135927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9492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6AC9F-DF9A-47FE-9A7B-56AE23E73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1"/>
          <a:stretch/>
        </p:blipFill>
        <p:spPr>
          <a:xfrm>
            <a:off x="4876799" y="5799"/>
            <a:ext cx="2731139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9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0</Words>
  <Application>Microsoft Office PowerPoint</Application>
  <PresentationFormat>Widescreen</PresentationFormat>
  <Paragraphs>0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28</cp:revision>
  <dcterms:created xsi:type="dcterms:W3CDTF">2018-02-11T14:32:18Z</dcterms:created>
  <dcterms:modified xsi:type="dcterms:W3CDTF">2018-09-19T12:32:39Z</dcterms:modified>
</cp:coreProperties>
</file>