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E0633-4CFA-4F65-86F4-E5A30298B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9ADF1-0D7E-4EA7-A1A1-46C992B36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8F7D1-404C-4141-8755-90B3FD1ED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B200-DE73-432F-8CE4-6B881127BD3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B4431-3B05-4FA6-8D42-1D300FCDA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73453-A56B-4E14-A791-0DA842EC7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3F51-8D46-40D0-9951-F38B6855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95C2-265A-4E00-9879-607DFFE2F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CECE0-04BA-459A-8B4D-0914DA046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71CA1-FBDA-498C-9260-1D3D4C16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B200-DE73-432F-8CE4-6B881127BD3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9EE7E-0A4B-41A8-AFFF-288844C2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6D5A9-FF5D-458C-A763-32915BC24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3F51-8D46-40D0-9951-F38B6855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09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E28A88-061C-4578-9BB6-F57C4729E4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6112D-F363-4476-B996-7B6C2886D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5D019-E5FB-4058-AEBF-C86AB4648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B200-DE73-432F-8CE4-6B881127BD3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97ADC-7A2F-4941-B234-AF174C6E8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64665-A363-476F-A806-BE82E393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3F51-8D46-40D0-9951-F38B6855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04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3ACE9-1533-44D8-86E0-81ABB83D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FDA12-108F-4E35-AF0D-A88089949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D3D4D-3576-4A18-92EC-1547E7DEE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B200-DE73-432F-8CE4-6B881127BD3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14424-4B4F-407B-935C-8C93C828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04CC-342A-47C1-A1FB-8DF444838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3F51-8D46-40D0-9951-F38B6855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8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DA824-B235-4CEF-905F-7CBBD356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9EBA6-1AA2-4E4F-ABC5-762CAC029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83BF4-03E5-4C98-801C-625A7F77C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B200-DE73-432F-8CE4-6B881127BD3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913D8-32DE-4878-9D22-69ED10F0F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8DBA5-1E42-4A93-A60F-572E78C7A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3F51-8D46-40D0-9951-F38B6855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99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8D4F3-F394-43CE-B3E6-BD5EEF510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128CC-7877-4F15-986F-DBDB9A687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61287-8864-43DC-BCBC-F0C282304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8E5240-BCFF-4E7E-BECF-EDEB49EA5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B200-DE73-432F-8CE4-6B881127BD3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96881-E32B-44EA-AAFA-E1F685046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51269-6338-429C-BDB9-839DC8ECC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3F51-8D46-40D0-9951-F38B6855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24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09E94-928E-4F2A-B903-DCB3577D9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07EA4-4A45-4444-A38E-C5DF8819E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147BD-192A-4E6F-9E01-F8C4B2A6D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7306C-E5AE-43C1-A0B7-8402A790F0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FE0F50-6C8E-43F2-BBCD-32F11E59AB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5D8828-714D-48A5-A0E5-5F1B17E8E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B200-DE73-432F-8CE4-6B881127BD3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3527BD-7F68-4A71-8E8E-BF967F67B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70D824-0CD6-49D0-9D11-596267C8E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3F51-8D46-40D0-9951-F38B6855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25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1CB6C-204F-4B0C-A7E7-7030BD79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DC81D-E23A-4A9F-9F3E-7DC0506E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B200-DE73-432F-8CE4-6B881127BD3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DA1ED0-85DE-4EBB-81B7-3C9FEDA0D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6B735-22FE-4C1B-8367-A2551BC98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3F51-8D46-40D0-9951-F38B6855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01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26C5BA-758F-4046-AEA3-B7E4D73B3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B200-DE73-432F-8CE4-6B881127BD3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0073E-6444-4148-9604-9B86F0B82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8F72C-0A56-46E8-B19B-6508CAA8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3F51-8D46-40D0-9951-F38B6855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FFD93-97CC-4F5E-B625-1773ABCDF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F59D8-0C5A-4A7D-83FB-6808DB449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F777F-983A-4006-B2B8-F1C51FA90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AFA8E-5DC9-49F2-A75C-27470BAD4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B200-DE73-432F-8CE4-6B881127BD3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57FEB-FDFA-4ED5-9AB8-E220A953F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DB404-4FAB-45AE-BE94-E97DAA5A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3F51-8D46-40D0-9951-F38B6855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71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A5D67-7FC2-4F11-8723-1E85806CD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C3D83D-F35E-40AB-8A09-658C9AE5F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B12A4-174D-4797-B8DD-0EC4C3D78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2C264-38D6-40E8-99D7-1B5B7DCC2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B200-DE73-432F-8CE4-6B881127BD3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049A1-6A76-4700-B7D0-0246EB6B2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F8A33-7EBC-44BC-9F71-A98F0F2F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23F51-8D46-40D0-9951-F38B6855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36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A45828-C90D-4C68-A728-5E48314D2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31254-2FB5-45EA-B509-A3002A7E1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FD11C-0C37-4C75-AD47-5540B7F1C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7B200-DE73-432F-8CE4-6B881127BD3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FCC24-1967-440E-9490-E190054DE2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40DBF-E8B9-45F1-A541-2AF2F9A95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23F51-8D46-40D0-9951-F38B68550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26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abitroutine th enhance">
            <a:hlinkClick r:id="" action="ppaction://media"/>
            <a:extLst>
              <a:ext uri="{FF2B5EF4-FFF2-40B4-BE49-F238E27FC236}">
                <a16:creationId xmlns:a16="http://schemas.microsoft.com/office/drawing/2014/main" id="{0C372BB8-9595-4141-B0EF-8EFC2E32A2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11000" contrast="6000"/>
          </a:blip>
          <a:srcRect l="14531" t="1738" r="18975" b="3609"/>
          <a:stretch/>
        </p:blipFill>
        <p:spPr>
          <a:xfrm rot="21305466">
            <a:off x="6322002" y="1330697"/>
            <a:ext cx="4005895" cy="32085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087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3</cp:revision>
  <dcterms:created xsi:type="dcterms:W3CDTF">2019-11-23T10:39:37Z</dcterms:created>
  <dcterms:modified xsi:type="dcterms:W3CDTF">2019-11-27T23:45:17Z</dcterms:modified>
</cp:coreProperties>
</file>