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3211-5008-45BB-8472-7E3C707A1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3A3F1-6557-4CF0-9CA4-1408871C0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811EE-C436-4F7E-9DFC-944602472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388C6-DEBC-4C13-BA97-EE90F624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6AA14-C850-4ACB-A267-2F0F3595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26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468D8-1F49-45D8-9474-BDB02DDD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F53DF-5C2D-4507-B72E-D17AF437D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77C0D-42DA-4488-B568-242C1C0D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C5DE5-BF3A-4CE0-97FC-7E3B54F2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74C68-5F74-4A3F-B284-CB660DA99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6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565A9-F247-4166-B29B-03C846B53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5468E-0A89-4A8C-8695-87A3BAB01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6C528-E461-43C8-AE04-CCE648A4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F17BE-5DB7-45F9-B0B8-DCD03D458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2923D-541B-4981-982D-2DF5EEC6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47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80CF2-E4F2-4E52-A059-E9B1E7EC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D31BE-C553-4814-AA31-832DA4471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2A429-98E0-4C60-B6D5-0BF20B17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AEA4-7A42-4A59-A492-26BE14CD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560A4-4D1B-4F81-891F-06B21A45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82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930C-64B0-459D-999B-F49A66C0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8BF0A-D2C2-4702-BE5B-4BA259669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49C9D-B43B-4E04-B32A-DE4F69EB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58645-F8B8-4247-9AE1-27AC830A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AB8ED-3959-4FFC-8D91-63B0149E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9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1157A-CB36-483C-A692-463B76F9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B9656-9E96-4265-B330-B1B840BAF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96331-7617-4660-92A4-FDB8925E4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3B5D7-27C7-4504-A2D3-3CF873601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76162-FA55-48A1-B6F5-3A0E3E1E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48F4-1587-444F-A656-0846D13A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4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9320-191B-4A54-B5ED-D6F3BDED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1D950-7E9F-4D48-A8EA-2332F2E21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6299-87BF-45FD-866F-EE67843F2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D4FAD-64F6-4E2A-B13D-D31A5ACD5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3AAB79-EBFB-4239-8B9A-944479684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F07E78-274D-4149-94A7-6C2F21CB1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9BA179-C427-40FA-BB60-9D316ECEA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1ABB38-5F75-424B-ADB4-93551AC7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98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A5D7-2856-4EB9-8D22-E8F90C35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1853B-95C0-4A31-BA98-FBF2C5EEE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9D105-0702-4279-A71F-3C0C447F5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590CD-8A36-4342-B425-28015E86A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00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A6BE4-B2BE-4092-B48C-5C8B9CD3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9A206-FC77-4D2B-9A7D-886A469C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5C4CB-ED7A-4152-BA66-94CD90635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22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AA7C2-632B-465A-A0C2-8FCFE65F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CCD11-B0EE-4D23-B114-13FA54D6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61464-43F2-42DF-B0B5-69C94F2D1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C4CC17-43BA-4DCF-A74F-EF9B2E79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55AFF-14DD-4A5B-A8D7-81BC5D10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57A5D-CF42-4778-B46B-201B076D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33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587A-1E47-4873-8B5B-FF9D0E5F4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5AF372-2297-4B19-9DB4-29B68A629C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8E70A-715D-42C7-BAEA-909D1B679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7D9C2-B72A-433D-A322-95A430D7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B8535-128B-4ECC-9761-4F96C756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248D9-5E91-44E1-8368-DA6AE96B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3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118EF0-260C-4ECC-984B-48E487549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17166-8BAF-436E-AFD9-FF7BFDCD8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7989D-5BF8-4804-8072-4B3CEC30E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A313-91D2-4023-95AA-9FCC307F00D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747F-8CFA-45E6-B224-8AA97461B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12743-3A56-46C4-8F5A-26C02114E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1CB30-9140-408C-8835-4B715056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6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438E95-E3EE-48E9-88D7-EF8751672999}"/>
              </a:ext>
            </a:extLst>
          </p:cNvPr>
          <p:cNvSpPr txBox="1"/>
          <p:nvPr/>
        </p:nvSpPr>
        <p:spPr>
          <a:xfrm>
            <a:off x="2143432" y="924232"/>
            <a:ext cx="86032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HOW TO USE THESE MODULES</a:t>
            </a:r>
          </a:p>
        </p:txBody>
      </p:sp>
    </p:spTree>
    <p:extLst>
      <p:ext uri="{BB962C8B-B14F-4D97-AF65-F5344CB8AC3E}">
        <p14:creationId xmlns:p14="http://schemas.microsoft.com/office/powerpoint/2010/main" val="332730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2020-05-04T22:22:32Z</dcterms:created>
  <dcterms:modified xsi:type="dcterms:W3CDTF">2020-05-04T22:27:01Z</dcterms:modified>
</cp:coreProperties>
</file>