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643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EC616-EC85-4DBF-997B-3A6F5060F1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1C27EC-5022-43AB-A311-82279612E0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C667D7-5904-4FCF-9A4B-8C03848BE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AEB9-AF31-4B87-8D89-2264AD80A5DC}" type="datetimeFigureOut">
              <a:rPr lang="en-GB" smtClean="0"/>
              <a:t>13/02/2020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4424F6-886E-40C4-A14B-3650CABAE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08CC31-2CC8-4EE1-9583-96D6B8B81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E520F-F8C4-4A17-9C08-689C4980DE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7333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EAD64-0518-44F3-9C13-F05F0051B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157AD0-DAD5-443B-9AD3-12C3F999B1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7A9A23-C856-4792-913B-28E7D77A4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AEB9-AF31-4B87-8D89-2264AD80A5DC}" type="datetimeFigureOut">
              <a:rPr lang="en-GB" smtClean="0"/>
              <a:t>13/02/2020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1B7A2C-A9CF-451F-BA6E-C7B86CC09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9F0BC-FFF2-41F4-A469-5AF142E2E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E520F-F8C4-4A17-9C08-689C4980DE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688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FE8B64-188E-4866-925D-18EAC20C70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AD4839-C197-4800-A85A-8AC93EDAB6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C955DA-C5E0-494C-BBCE-73330A0A0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AEB9-AF31-4B87-8D89-2264AD80A5DC}" type="datetimeFigureOut">
              <a:rPr lang="en-GB" smtClean="0"/>
              <a:t>13/02/2020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400D99-A5E2-48A5-A32B-CDA992357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B7E8D8-2994-481D-8B1E-60239821C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E520F-F8C4-4A17-9C08-689C4980DE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595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223F3-CA35-448A-B469-B603FC7AC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522C0F-3BD7-4C6C-871A-4E7359B85F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F6F100-DD2F-4588-BDF9-BFEA0F213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AEB9-AF31-4B87-8D89-2264AD80A5DC}" type="datetimeFigureOut">
              <a:rPr lang="en-GB" smtClean="0"/>
              <a:t>13/02/2020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0AD2F1-2B6E-4FAF-81B5-039F4B748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289676-8185-4F36-B888-3804C5292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E520F-F8C4-4A17-9C08-689C4980DE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8679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7378F-4015-487E-AE03-7AF0B53A1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5B4292-9567-4E0B-8EE4-07E78D67BD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5F792B-3D85-43F2-B28A-4B6C1114E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AEB9-AF31-4B87-8D89-2264AD80A5DC}" type="datetimeFigureOut">
              <a:rPr lang="en-GB" smtClean="0"/>
              <a:t>13/02/2020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E3B60F-F181-4DCA-A821-A0C8D5B24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CF79AF-4CD6-474A-B7C5-AB62CBF43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E520F-F8C4-4A17-9C08-689C4980DE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6942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2192D-193B-42B8-8151-C9B5C3872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F9A9B-E416-4549-9AF4-92A3D218CC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5B11A0-26EE-4DBE-AE64-0DAE23CE8F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11B799-5F9D-4110-8BD4-4C5AFB1A0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AEB9-AF31-4B87-8D89-2264AD80A5DC}" type="datetimeFigureOut">
              <a:rPr lang="en-GB" smtClean="0"/>
              <a:t>13/02/2020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7A5C49-EC36-4CD6-ACED-F40A6F1BA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8D2221-4793-4135-AB86-9735FFD62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E520F-F8C4-4A17-9C08-689C4980DE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2990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00D5F-F4F5-45BA-A0B2-3774CB632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EAD85F-5979-4014-B53A-06476F4EC9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158F7C-7069-4623-B418-1A31FAFE8E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A00748-6111-4EAA-A10C-7ACF5AED66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0C778D-9D9A-46A9-89EA-F97ED9B236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7391C7-F3B3-460F-9F45-5ADA63F99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AEB9-AF31-4B87-8D89-2264AD80A5DC}" type="datetimeFigureOut">
              <a:rPr lang="en-GB" smtClean="0"/>
              <a:t>13/02/2020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C70E0D-7E2F-4272-A0A1-F8D5D3368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F90054-2F98-41C2-B289-DA9DB2998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E520F-F8C4-4A17-9C08-689C4980DE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7202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3329C-E76E-4B7D-A1B8-A913094FC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39B7DB-9891-4C06-96D7-43E0FACA0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AEB9-AF31-4B87-8D89-2264AD80A5DC}" type="datetimeFigureOut">
              <a:rPr lang="en-GB" smtClean="0"/>
              <a:t>13/02/2020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8AE0F2-84B4-4853-9BC3-5A937DC58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607DED-ABC6-4D94-BAB6-B1C0CAF07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E520F-F8C4-4A17-9C08-689C4980DE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2832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242663-EBD4-496F-A916-1C9A5BB61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AEB9-AF31-4B87-8D89-2264AD80A5DC}" type="datetimeFigureOut">
              <a:rPr lang="en-GB" smtClean="0"/>
              <a:t>13/02/2020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4FCF84-620C-4424-97D2-B6D871666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94D8C6-4B27-4766-9EA0-6228C78F3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E520F-F8C4-4A17-9C08-689C4980DE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5407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69D1B-CDA6-4A06-A124-11F75BE34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CD77BE-D67C-4366-956D-854D300A96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793F4A-A482-4868-B521-07D3C1E23C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DE5EC4-07A4-4261-9623-3D1F731D0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AEB9-AF31-4B87-8D89-2264AD80A5DC}" type="datetimeFigureOut">
              <a:rPr lang="en-GB" smtClean="0"/>
              <a:t>13/02/2020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C7CBFC-3C13-4166-B3BC-341E5C866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7AA121-8F06-41AB-87F9-C629FEBE0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E520F-F8C4-4A17-9C08-689C4980DE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4628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45E22-91AB-4AB6-B91C-2E9BCAAD6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28ABE7-1E8A-4F5D-8FE5-8DF161B2CE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B5BAAC-D873-406B-A395-E84EB7BABB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4D31CB-4159-4DA1-BB92-63DAD75E1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AEB9-AF31-4B87-8D89-2264AD80A5DC}" type="datetimeFigureOut">
              <a:rPr lang="en-GB" smtClean="0"/>
              <a:t>13/02/2020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06B11D-0E3C-4A47-A480-75F1AB64A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2E368D-9489-4181-AB62-B4EE58283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E520F-F8C4-4A17-9C08-689C4980DE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9755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758901-18C1-4B59-982B-87F480D93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BC4C0B-B4DF-40B6-84BB-4B46548A5B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E1D3EE-5C3B-4162-B9A8-2DE73DA0A8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CAEB9-AF31-4B87-8D89-2264AD80A5DC}" type="datetimeFigureOut">
              <a:rPr lang="en-GB" smtClean="0"/>
              <a:t>13/02/2020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41DD30-19EB-46B1-8DFA-27DF6639BE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3062BE-23FB-45B7-9661-501FF7BDD3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E520F-F8C4-4A17-9C08-689C4980DE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119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DVINF TH HB1">
            <a:hlinkClick r:id="" action="ppaction://media"/>
            <a:extLst>
              <a:ext uri="{FF2B5EF4-FFF2-40B4-BE49-F238E27FC236}">
                <a16:creationId xmlns:a16="http://schemas.microsoft.com/office/drawing/2014/main" id="{42276F8F-B135-4753-A533-CB4B0D9C47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12000" contrast="9000"/>
          </a:blip>
          <a:srcRect l="30858" t="26634" r="28255" b="4054"/>
          <a:stretch/>
        </p:blipFill>
        <p:spPr>
          <a:xfrm>
            <a:off x="1987420" y="1249731"/>
            <a:ext cx="4329404" cy="3779469"/>
          </a:xfrm>
          <a:prstGeom prst="ellipse">
            <a:avLst/>
          </a:prstGeom>
          <a:ln>
            <a:noFill/>
          </a:ln>
          <a:effectLst>
            <a:softEdge rad="635000"/>
          </a:effectLst>
          <a:scene3d>
            <a:camera prst="perspectiveLeft"/>
            <a:lightRig rig="threePt" dir="t"/>
          </a:scene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6E8E28E-8CDF-47B0-B822-DD33CA478477}"/>
              </a:ext>
            </a:extLst>
          </p:cNvPr>
          <p:cNvSpPr txBox="1"/>
          <p:nvPr/>
        </p:nvSpPr>
        <p:spPr>
          <a:xfrm>
            <a:off x="6012024" y="2182505"/>
            <a:ext cx="486746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ln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latin typeface="Arial Rounded MT Bold" panose="020F0704030504030204" pitchFamily="34" charset="0"/>
              </a:rPr>
              <a:t>ADVISING</a:t>
            </a:r>
          </a:p>
          <a:p>
            <a:pPr algn="ctr"/>
            <a:r>
              <a:rPr lang="en-GB" sz="3600" dirty="0">
                <a:ln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latin typeface="Arial Rounded MT Bold" panose="020F0704030504030204" pitchFamily="34" charset="0"/>
              </a:rPr>
              <a:t>AND</a:t>
            </a:r>
          </a:p>
          <a:p>
            <a:pPr algn="ctr"/>
            <a:r>
              <a:rPr lang="en-GB" sz="6000" dirty="0">
                <a:ln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latin typeface="Arial Rounded MT Bold" panose="020F0704030504030204" pitchFamily="34" charset="0"/>
              </a:rPr>
              <a:t>INFORMING</a:t>
            </a:r>
          </a:p>
        </p:txBody>
      </p:sp>
    </p:spTree>
    <p:extLst>
      <p:ext uri="{BB962C8B-B14F-4D97-AF65-F5344CB8AC3E}">
        <p14:creationId xmlns:p14="http://schemas.microsoft.com/office/powerpoint/2010/main" val="3683481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25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3</Words>
  <Application>Microsoft Office PowerPoint</Application>
  <PresentationFormat>Widescreen</PresentationFormat>
  <Paragraphs>3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Rounded MT Bold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 de Marvell</dc:creator>
  <cp:lastModifiedBy>Will de Marvell</cp:lastModifiedBy>
  <cp:revision>2</cp:revision>
  <dcterms:created xsi:type="dcterms:W3CDTF">2020-02-13T21:56:37Z</dcterms:created>
  <dcterms:modified xsi:type="dcterms:W3CDTF">2020-02-13T22:37:20Z</dcterms:modified>
</cp:coreProperties>
</file>