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0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37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07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22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56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17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823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1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45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17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57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FC915-90B1-498C-9CA0-49EE98291BD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51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64BE27-13B3-477A-9ABD-F9108808FD55}"/>
              </a:ext>
            </a:extLst>
          </p:cNvPr>
          <p:cNvSpPr txBox="1"/>
          <p:nvPr/>
        </p:nvSpPr>
        <p:spPr>
          <a:xfrm>
            <a:off x="1479611" y="859065"/>
            <a:ext cx="923277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NOW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CHOOSE A TOPIC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 THE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OF ENGLISH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LIST</a:t>
            </a:r>
          </a:p>
        </p:txBody>
      </p:sp>
    </p:spTree>
    <p:extLst>
      <p:ext uri="{BB962C8B-B14F-4D97-AF65-F5344CB8AC3E}">
        <p14:creationId xmlns:p14="http://schemas.microsoft.com/office/powerpoint/2010/main" val="420515538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2020-03-02T23:42:51Z</dcterms:created>
  <dcterms:modified xsi:type="dcterms:W3CDTF">2020-03-02T23:47:37Z</dcterms:modified>
</cp:coreProperties>
</file>