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3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2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5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7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0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4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1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3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4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C915-90B1-498C-9CA0-49EE98291BD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4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5726FC-8264-4352-A586-0598E5A3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3A34ED-340A-4F03-834C-5175B2B57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06793" y="2896356"/>
            <a:ext cx="3752850" cy="3656087"/>
          </a:xfrm>
          <a:prstGeom prst="rect">
            <a:avLst/>
          </a:prstGeom>
          <a:effectLst>
            <a:glow rad="12700">
              <a:schemeClr val="accent4">
                <a:satMod val="175000"/>
                <a:alpha val="4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A7EB9A-1FA3-40F1-8875-5788022C9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11281">
            <a:off x="504805" y="880351"/>
            <a:ext cx="4718285" cy="567845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661FB-135B-4831-B717-C92DDDEE2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4515">
            <a:off x="904741" y="2275565"/>
            <a:ext cx="3743320" cy="2888022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093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2020-03-02T23:21:07Z</dcterms:created>
  <dcterms:modified xsi:type="dcterms:W3CDTF">2020-03-02T23:23:41Z</dcterms:modified>
</cp:coreProperties>
</file>