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A21D-27EE-458F-AD66-AB2CC3FFD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E2300-776A-4910-809B-1EEF152F3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099AF-59A0-4F49-ADB7-CB644A86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96D26-6987-4E94-83B4-C6871499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035E-40DD-429A-8F97-C80FF3CC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0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9E08-AC4A-419B-A124-4E65344F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95316-52D9-469C-B65E-90BA835F9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A89E-5589-4907-9CCB-E5C0A6A5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A43A2-DE64-439A-A9CE-4C39939D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E541-4D24-48D1-818F-2DD54E05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7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E62CB-D916-48DF-BF64-8B032D15F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0D5BD-CC92-44BF-871B-CE4F9957F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CD9F-B1B6-4BE1-B7E1-DBD77613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4F3E-654D-4633-8B85-C10883E9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BA0F4-2AEA-408D-B414-76CEF417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66BA-D96D-4945-B961-33AFE495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13F43-2AF4-4B32-8E7E-06597C0A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F117-8D1E-49CE-9331-D1DCC05E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4B81-C6EE-40BA-940B-17755665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AD29F-1330-42D4-B193-1E3265F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0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7C17-17AF-4A08-97C9-EC1999BB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0D59-A447-4C4F-BCD6-955A98267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86684-E232-47F4-9DB6-9D251DC3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CBBC4-C2C6-4615-ACBD-6616AF2B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1160-6403-4AA9-8AB7-454F6FE0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0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1964-95B1-4098-B32F-115E8DFB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BB61-BA97-44CE-9A60-F1AF7EEE5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54624-5EA9-4EF8-9DE7-AB77BA960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2C1C6-B5AE-411E-8675-76DCEC4C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558B5-BC0F-46AC-9627-6F97C6B2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7154D-3D0D-4A95-9AB8-DF4F9DC0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5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14EB-DB54-46EA-B5E0-660B3322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03B2A-7A32-4BCD-9310-B4D3D4EE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94D0B-5B13-4650-AD41-75522083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36EDF-8A94-45AC-8732-DFF699498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61003-417A-45B4-9237-B61F96143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FA930-B431-4B26-8806-ECAFA6E2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DE951F-FEDA-44F4-8F13-641514AB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9DAEC-6948-48E1-B6A8-BF8F9A55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1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9A1F-41D9-4142-B651-6A96E53B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A7A1D-CB43-4724-9B69-CC07DE44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D07EC-6B67-4ABA-8571-C4BE5C7F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77AC9-0D9E-49AE-BB29-FB40D6CE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8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CB21F-C278-45F2-B894-D3E674CC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2DF67-521C-4F9E-BA8B-1D32FB8E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2C769-3C94-4CA3-92B6-BDE34D63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2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3E06-E79B-494C-826F-89609B25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6DC9E-E3C2-431B-909D-8DA74B668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8C642-8C55-4931-85A4-F54F52D2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24C95-CC37-416C-8F02-8932E83A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4574F-D362-4931-B442-32D41CE5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A9A24-1098-4A50-9E84-EDF671E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1FF6-7079-4A14-92D5-E67972F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2D632-FBE3-4C02-A731-682FC6805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68884-54AA-41B1-B5D5-AC032ADE6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CF9AA-18C8-42FE-BFA4-B860553E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2E872-BA10-4440-A6AA-1B1F7AFB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8CCB5-4390-42B3-9BDE-5C3AF389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3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D23C1-09FC-4B8B-8DC2-FF53BDED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DD1EF-E6BF-4F45-992D-8B0D64B7F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FF8D3-B61E-425D-964C-B28D91263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F7FD2-5228-4E8B-9D4C-C715EECA5D3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D285-3262-41A5-9190-978B33F97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50E9B-92F0-4682-B978-30196BB3D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C723-BB99-457A-8C96-18DEA8C5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7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scribing explaining creatvid">
            <a:hlinkClick r:id="" action="ppaction://media"/>
            <a:extLst>
              <a:ext uri="{FF2B5EF4-FFF2-40B4-BE49-F238E27FC236}">
                <a16:creationId xmlns:a16="http://schemas.microsoft.com/office/drawing/2014/main" id="{8D9FDB6F-6DBF-4269-8F66-D834F54205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6187" t="31587" r="35913" b="16194"/>
          <a:stretch/>
        </p:blipFill>
        <p:spPr>
          <a:xfrm>
            <a:off x="1929114" y="-1457558"/>
            <a:ext cx="8333771" cy="8483389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49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2020-02-14T15:31:29Z</dcterms:created>
  <dcterms:modified xsi:type="dcterms:W3CDTF">2020-02-14T15:37:29Z</dcterms:modified>
</cp:coreProperties>
</file>