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6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8212-3DAD-44CD-B28A-53E0BF80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C5D64-1C4A-40C1-8E82-D3150C74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1260-DD29-4F5B-8D30-DEA15ABE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E6800-BBDC-4687-A306-C858A38A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37D4-E84E-47B1-9F73-31F08E04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B574-8110-4B65-AEE9-A7D42DFD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4A6A6-B052-4390-8F15-5C50C7FD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9F27-4D71-4E9B-956C-A9B9023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DC637-9C89-4C2E-B98C-F491BF18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76F1-3056-4713-BC01-25714215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CE526-90FB-4C95-BAE0-5393C9945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ED952-0777-4D18-908B-BB3D13B03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F111-F7F0-4FED-A0F0-E824B138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6AE5-823D-47B4-B207-54DECCE0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5C45-1773-4AC9-831F-67EFE1C1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1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6F77-5B80-41CB-BE4C-02F35F38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68D2-BE67-4EFF-AC1D-EA161182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EF36-12DB-4CC5-8789-38A0A1AD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3FFB-7F8A-49AB-907F-F5644EFF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EC98-A59B-4B99-9463-75BB8CB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93D9-6787-4177-AACE-F991F44F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D206-88D6-4242-8896-1C1E35E66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942C1-0ACB-4C93-8010-CA5C16B4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77C3-D26F-4C66-8449-F436D34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4A59-EFBD-4CFE-AE4A-C676C4C7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E79D-E5C0-49E9-9290-DFDB6B8A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CF30-B517-4A51-804D-FE40CF5A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8E197-257D-40E2-8A1B-8B2C133B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9E5B4-32C7-4BD9-AE4D-CB20FE59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6DA4-0F9A-4876-8F29-BC1AB2FF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A07B6-C56B-49E3-AA99-150DB1B6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AFE7-A8B1-4A3D-91D1-12AAE2E6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2C99-282B-47C1-9B3F-73EE51A3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D04DB-98B3-45DD-AAE2-513556BC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D8DE-5B86-4350-BFBD-3691759DD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63357-B678-4C17-B3D4-9A00972A0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239B7-3D5D-4F8D-A208-6752F7FB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47FD1-7D0B-462A-BD42-CE1FE864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98C7A-36B0-4E87-B48C-881BA40F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5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7255-2DC7-4367-92D1-732592A7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B6F8F-2B15-446C-BD01-839266C6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75CD-38A5-43E3-9777-4E9EC7DB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663F-EBB8-4C10-B8D8-B242F72A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6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8E424-DB89-44FE-B0D7-D311E9D5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F431A-E458-4C22-B091-6848432C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7AC8C-5BEB-42E4-A047-8E392E17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D5AF-38A0-4F5A-82F2-EC595F68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5853-5C97-4B09-839F-14E6CE5E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EAE7-9EE5-4C8A-BF33-6CCDDDAF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6B7FD-9DC4-44BA-800D-5853C889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B7493-1B32-4EA4-A988-07EB281B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ED657-40A3-485D-9373-CBCFC45A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6DC2-65E6-44DC-86A0-E743C84B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8C88-6BEF-4365-8E4A-6F8E815B9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A237E-8513-43DA-B2F4-1E623086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7F683-24ED-464B-A8F6-1F46947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FA866-7201-4925-A101-C22FC501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BFC32-68A4-4DE9-8690-4F18BCB9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31128-C211-4E89-8506-82F33D57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D4C95-8272-48DF-AD87-2250E49F9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DABE0-67E8-4FCC-A0ED-9A978F2D9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BB77-876B-4279-A56D-A1AA7598EC8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DC517-F25B-4CF1-B75D-DF87F81CF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8AC39-535A-45AE-BE1A-BF9EA6410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84E0-901D-4C5F-BA49-5FA7FA367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eberg hb">
            <a:hlinkClick r:id="" action="ppaction://media"/>
            <a:extLst>
              <a:ext uri="{FF2B5EF4-FFF2-40B4-BE49-F238E27FC236}">
                <a16:creationId xmlns:a16="http://schemas.microsoft.com/office/drawing/2014/main" id="{5D546C68-BAD2-44FE-A0DD-A0838195BF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876"/>
                </p14:media>
              </p:ext>
            </p:extLst>
          </p:nvPr>
        </p:nvPicPr>
        <p:blipFill rotWithShape="1">
          <a:blip r:embed="rId4">
            <a:lum bright="17000" contrast="14000"/>
          </a:blip>
          <a:srcRect l="29810" t="26059" r="20121" b="9894"/>
          <a:stretch>
            <a:fillRect/>
          </a:stretch>
        </p:blipFill>
        <p:spPr>
          <a:xfrm>
            <a:off x="1255879" y="1210631"/>
            <a:ext cx="5292066" cy="3650081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52AEA-3C58-41F4-97D7-0451F712065F}"/>
              </a:ext>
            </a:extLst>
          </p:cNvPr>
          <p:cNvSpPr txBox="1"/>
          <p:nvPr/>
        </p:nvSpPr>
        <p:spPr>
          <a:xfrm>
            <a:off x="5318234" y="2828835"/>
            <a:ext cx="605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EVALUATING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8F0FA5-41C2-4D0E-9FE6-25CA4F6AD539}"/>
              </a:ext>
            </a:extLst>
          </p:cNvPr>
          <p:cNvSpPr/>
          <p:nvPr/>
        </p:nvSpPr>
        <p:spPr>
          <a:xfrm>
            <a:off x="4330262" y="4060599"/>
            <a:ext cx="1765738" cy="1555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2020-02-10T16:38:50Z</dcterms:created>
  <dcterms:modified xsi:type="dcterms:W3CDTF">2020-02-10T16:51:37Z</dcterms:modified>
</cp:coreProperties>
</file>