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 showGuides="1">
      <p:cViewPr varScale="1">
        <p:scale>
          <a:sx n="31" d="100"/>
          <a:sy n="31" d="100"/>
        </p:scale>
        <p:origin x="62" y="9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63C6-5735-47F3-815A-D6A57D8CA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3E4AE1-D0A7-41F9-9019-8C301C07C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C6D7-D601-42A5-8F2F-7A45AD02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68687-3A9B-47B0-B870-2C48BC51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6DB9-83FE-42DD-AE3E-7316877D0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44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EA20-F791-4127-ADAA-2E82C84EF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0E381-CABF-43C2-8274-47A13D842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2BB7-190E-4432-86A1-23DF1698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0B43-5210-4844-9414-72135B81A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35EF5-D279-4A5E-9866-942AB938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25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D9B81E-5DFF-4E13-8573-AE2366C65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8A3B4-2041-479E-8468-C825752BD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D6E43-105C-47A0-B657-4DA79BF0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7468A-E819-4DA4-AC04-172E22954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A6DFE-D213-4488-90AD-D3A1E045B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0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FBC0A-9F52-4B52-9729-88F4AFEFE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55656-38D9-430F-873B-D61E7567D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0A23D-5C28-49C0-89B9-ED09CF72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F6882-62FD-4C36-A510-4795B5ECC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B19E1-E3C3-4C0C-841A-B2FE261D2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0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EB23B-5659-408D-9785-E8D5D8BD4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EFA76-A4C8-4BB8-93FF-897A02F2A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87746-6B8A-4D8F-92A6-B52316C3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F319E-967A-495B-846C-DCB5B5712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81299-F8A6-4AFE-BB26-6DF2C278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10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F0CDC-EA9C-4203-B425-C1749287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3EC83-61ED-4CAC-BF2C-3CABA370B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E2444-CEB9-48FB-A8ED-C256D04F1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9545D5-6780-40E7-9499-29571926F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7A6F9-0BEF-42A6-8E80-74059AA8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6B847-FCE9-48B3-92B0-9F9526005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84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8944C-0157-453C-8EC6-2AD6695E3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98E7B-B39C-4F9F-9A01-BD0B44E7D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7B625-2D05-428E-9F1D-56D369661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BAD5D8-286B-4055-9CB4-BEB7EB5F8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4959AE-E1E0-487A-871B-2E1ACDEC4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A8D793-BE26-46C3-B21E-6E35A75A9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C1430A-9463-4FFE-82B7-C7F7B5777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7BEE92-FF44-47BE-8AAB-502776BFE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15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97FC5-112E-473A-918C-ED29C9CD3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288B32-987E-4758-AEFE-3AAE11125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30CE6-21F4-4020-BA26-F6FC76646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64FC7-927B-4907-BEE1-E2D95EA0E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55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C0180-746D-4589-B1C5-9F47248E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6B54A-A7DC-42AB-A4FC-61A8D2DC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4EED3-C7A0-4F3B-8A70-5BA976B35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23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6E88E-7ABA-4C6D-B737-7C34B784A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4CF25-260A-4A04-B656-480875695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6C5CD-306A-40F3-AB5B-302627ADC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A451D-1B55-4738-B974-A32A9E6D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07AC7-91C7-4ADE-B276-57B50ED4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5619C-370E-4F57-9768-A5CD6F4C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5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72CE7-D38D-4EC4-A47B-238AFD106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00E50C-33E3-41E3-AB5B-0819345F5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C3AB3-08CD-4917-AC74-AB07C7AD8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AB00C-070F-4A68-8675-3EA038E0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4538D-B05E-4915-B48D-0B2AE0F1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AD67D-7489-4AC3-A7A4-F5B8709A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39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ACBF6E-3024-4D82-90FB-FFA746E1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FC16A-1E4F-43BB-BCD7-523D1A470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CFD54-46C9-446B-B202-2813B1B55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CE210-CD81-495D-B50D-2FD4C55039C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AF7A9-3979-483A-AC41-E60FED54D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05160-5FD1-47D4-9CE9-987269E4C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3AAFA-EA66-4830-BE39-C0B9B6F45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6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9E1E-1023-42A3-AC9B-B960043A7D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5E388-F436-4D57-A199-8009EAA6F1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78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2020-02-03T20:57:04Z</dcterms:created>
  <dcterms:modified xsi:type="dcterms:W3CDTF">2020-02-03T20:57:48Z</dcterms:modified>
</cp:coreProperties>
</file>