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67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32F66-18EE-4779-833D-3B4F7B843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2F1DF-6CAC-4B35-8F02-F063FD728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4D819-EB97-43E8-994C-B41829C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E67-3679-4C5F-A05D-6E63802D3CDA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73198-448B-4D05-B2BB-A899E630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7A6FE-D2E2-4F1D-A524-4527A5D0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27-7D2F-4E3C-AC3D-DC4D53D15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672B-B71C-4833-A6E8-F69C5F36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C85A6-8CEC-4000-93EF-D9B300D77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AE69-F2C9-4AB9-B6D7-BE5D3F60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E67-3679-4C5F-A05D-6E63802D3CDA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B3A77-282E-4F43-A2F9-077DF085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89C8C-47A2-4435-B6CB-7855C484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27-7D2F-4E3C-AC3D-DC4D53D15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0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B75786-EBFE-4763-BF44-EEAEE157E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84373-D8C5-431F-AC67-B01D829B1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B59E0-3191-4BA4-A56F-5A8C5E4F4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E67-3679-4C5F-A05D-6E63802D3CDA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2881F-EAB5-471A-B112-AC1D0B2F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812EF-4C87-49EB-8C7E-B3B3F4B3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27-7D2F-4E3C-AC3D-DC4D53D15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0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85D75-6082-4E39-AB91-F321857F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37872-270D-4D16-8BCF-7F3CE50A9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5DAD5-7489-4282-BDC1-474F6D67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E67-3679-4C5F-A05D-6E63802D3CDA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BDC1C-8891-4735-818C-C73184DA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4819B-537B-4F11-9339-EA02FB16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27-7D2F-4E3C-AC3D-DC4D53D15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62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1FDC-DA1E-4A73-8A25-24EB22FA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72AF4-49A9-474A-8326-4E82240A4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4CA61-8045-45F4-9365-4D471DE4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E67-3679-4C5F-A05D-6E63802D3CDA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EEDA2-26EC-4FB7-9B8F-8194460B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AC699-2A89-4963-B158-E537A098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27-7D2F-4E3C-AC3D-DC4D53D15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23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EAF9B-B362-4508-8C07-23CA42B0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EC4C4-CEF9-4014-95F5-A21C62A51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AFDAC-78F7-48A1-A7E7-0206C50B1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F7C24-BFCE-408F-8985-7A6406BE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E67-3679-4C5F-A05D-6E63802D3CDA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A1CDD-406A-4D60-8A61-FF9A0789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6E068-04FE-47E4-8B13-7CDB70F5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27-7D2F-4E3C-AC3D-DC4D53D15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521C7-DC58-432F-9A73-7DE462A08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B32A2-6B64-404F-B8C6-F7AE825C7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2CD3A-3D15-4388-81BE-F889476C9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E53F48-BC2D-4437-8467-3DD35FFFC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426CAF-7E1C-4939-AF9E-740FE0628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7FE66-2C12-4D07-BC46-D06C8339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E67-3679-4C5F-A05D-6E63802D3CDA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A20E0-F078-46DF-BB8A-6B60B4AB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B36A74-9D1C-49C9-88B8-C2F36198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27-7D2F-4E3C-AC3D-DC4D53D15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13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B655-A0AC-42E5-8A14-AB748F33D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8627C-BD79-4F3C-9BAB-2DCAE367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E67-3679-4C5F-A05D-6E63802D3CDA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5E25C-AFF9-45AF-86B8-893269A5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3904A-6E35-4519-896B-42CC4504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27-7D2F-4E3C-AC3D-DC4D53D15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58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F7B08-1756-4455-A429-C7247A89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E67-3679-4C5F-A05D-6E63802D3CDA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AAF7F-7F8F-46DD-B101-4A00A1E5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1297D-14A9-40AC-A6B7-E6DE2B48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27-7D2F-4E3C-AC3D-DC4D53D15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5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8A8B-D7F4-4E38-8C0E-779CF02C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C2F7B-A898-43DC-A06E-F11A98A83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3A6D9-9745-4582-872F-7A88D0155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D4998-F6F9-4DC6-A0C6-4D4D2915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E67-3679-4C5F-A05D-6E63802D3CDA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FD969-3FEB-4F57-8C1B-1F74D80B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C971A-9212-4222-AE7E-2A198EDF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27-7D2F-4E3C-AC3D-DC4D53D15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1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10754-7DB4-4E94-8B5A-208D3836D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B6CC49-E57F-4B34-BD8D-7088606D9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4587F-415E-485D-A6BD-BC9924AC8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30E65-A1DA-41B0-9AE3-2C1C7DC9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E67-3679-4C5F-A05D-6E63802D3CDA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B5D96-5646-43F7-8CDC-3897408E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86964-9802-439D-B99A-B6A665A2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27-7D2F-4E3C-AC3D-DC4D53D15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4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B1E2B-2D47-4D0D-B31C-BF67C1C2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90FC9-8895-462E-9235-E53F568A8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B6B44-3C2C-4BB2-9E35-DD564581B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6E67-3679-4C5F-A05D-6E63802D3CDA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976DC-D56E-4C25-92E8-1EAE0DF22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D6D07-A8D8-4A8D-9DC3-52512D478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D1B27-7D2F-4E3C-AC3D-DC4D53D15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94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OPT TH PHRASALVERBS NEW">
            <a:hlinkClick r:id="" action="ppaction://media"/>
            <a:extLst>
              <a:ext uri="{FF2B5EF4-FFF2-40B4-BE49-F238E27FC236}">
                <a16:creationId xmlns:a16="http://schemas.microsoft.com/office/drawing/2014/main" id="{2971EF4D-1CEF-497B-830B-8C848CBB2F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5000" contrast="5000"/>
          </a:blip>
          <a:srcRect l="39686" t="33207" r="29631" b="16207"/>
          <a:stretch/>
        </p:blipFill>
        <p:spPr>
          <a:xfrm>
            <a:off x="2183005" y="1406770"/>
            <a:ext cx="4278890" cy="3808956"/>
          </a:xfrm>
          <a:prstGeom prst="ellipse">
            <a:avLst/>
          </a:prstGeom>
          <a:ln>
            <a:noFill/>
          </a:ln>
          <a:effectLst>
            <a:softEdge rad="635000"/>
          </a:effectLst>
          <a:scene3d>
            <a:camera prst="perspectiveLeft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07A5F9-0DEB-45BD-8E57-DB9B69BE89B0}"/>
              </a:ext>
            </a:extLst>
          </p:cNvPr>
          <p:cNvSpPr txBox="1"/>
          <p:nvPr/>
        </p:nvSpPr>
        <p:spPr>
          <a:xfrm>
            <a:off x="5463792" y="2274838"/>
            <a:ext cx="6000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PHRASAL </a:t>
            </a:r>
          </a:p>
          <a:p>
            <a:pPr algn="ctr"/>
            <a:r>
              <a:rPr lang="en-GB" sz="72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VERBS</a:t>
            </a:r>
          </a:p>
        </p:txBody>
      </p:sp>
    </p:spTree>
    <p:extLst>
      <p:ext uri="{BB962C8B-B14F-4D97-AF65-F5344CB8AC3E}">
        <p14:creationId xmlns:p14="http://schemas.microsoft.com/office/powerpoint/2010/main" val="28222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2020-02-12T16:16:19Z</dcterms:created>
  <dcterms:modified xsi:type="dcterms:W3CDTF">2020-02-12T16:28:15Z</dcterms:modified>
</cp:coreProperties>
</file>