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7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169D-0097-4479-B0A2-C1B87947A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7ED70-EA3A-45B1-9A38-F8F1FA9E0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750DF-6293-4E62-B840-CCEC4BA7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2B5D-10E6-483F-B370-9508CC84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771F-B247-4A4C-8F5A-3A763651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9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7A87-953D-49A3-BD9C-2308DF3E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127CF-14BF-4BCC-9647-9F28A9D2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3A0A-F1AC-423B-B7E0-3B09EEF9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94F6-BE12-40D5-A964-2B8F2278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3A896-60EA-40DF-8DFA-73E94092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6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6B112-91FC-4A8C-A8DF-D88CDB732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BFCA5-30F5-44EB-8081-57EB4162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C8DFA-DF11-48F2-95F9-69C4F909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8DC7A-8FD5-4D21-BE3F-22A0855D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4B32-C57F-4E21-ABB7-17A11BF0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4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A864-BE0E-4710-BFAE-129CA289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F7D0-3D1E-492D-BF3C-BB0E61BE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682B-8B94-4B95-B00C-A7D243AF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C6F8B-062D-4EA1-94CF-1DD961A9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CDBC0-D49C-4F61-9C50-A5440E6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8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9E63-73E4-4058-8D1C-2141F1EE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7ED7-6EEB-4944-B015-4C955154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FC9A0-53C1-4D1A-A3AF-B13CC124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993C-D47B-4488-B090-F111DEA2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A032C-4084-40CD-9863-4C35929F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9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5DC1-2B8C-44E6-ADDC-1688A451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A651-8A75-4EA8-AD01-C54357C32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EF97-41EE-49BA-9206-D45A9745A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6E8BD-DA43-4224-8050-38987122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EBE45-4D2F-4A36-8CEC-6D49B98D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2C90A-6C52-4549-90D8-516CFE7F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8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2D6C-C9BF-41A8-A917-6889B054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081CF-1737-4886-85FB-6F045DA0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D350-6BAA-4F8C-9D5F-C806467B0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6DECA-B0AE-493B-850C-04467DD4A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5142B-2E70-4A83-A7D1-CE2672297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649DF-6AF8-4123-A83F-B02DB5BE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DA35C-314A-41C6-876E-E4826B3C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A41C9-A64D-4AF6-B8E1-CAE430DB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8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8392-33B0-40C8-8B5B-6E26F745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F65E1-54A4-427D-BD36-F2F647C6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850B9-E681-46C4-80DE-39FD2370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F58A5-EB3B-41AF-90DD-2AB3F79C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EDB5E-2188-4410-A507-560138DD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39128-C32A-46C2-B408-354BEC15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0EC3-39F1-4B7E-BECD-6C8201ED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7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85DD-1FE6-4F76-ADAA-E368C6F1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F598-D653-4BC2-8AF0-588AA3E1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AFA1B-82DF-43CD-BBBE-6351ECAA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1D55D-75F8-42E0-B36A-206BCA9C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956C8-2DB1-494A-B956-1612D2DC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C47F5-0831-4C31-B668-9708B9E2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5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D7EE-8370-4EC5-AA4C-D49540B9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BD228-3001-41F4-8EF0-3E1BCDCF7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FB28C-D034-40C3-8A99-362FAC612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F30DC-0662-4BC8-AEF5-48DB4975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C77FD-AEAE-4C45-A1CD-028114A5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B851A-7E76-4F3F-BA17-658707FC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2BC04-B8E3-4FFA-9D6F-26D9C342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E6BF1-3BB4-4691-B8F2-8B90EF01A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A4C7-D5F0-4C10-9823-E1E74F93A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5150-5286-494F-A885-B52F057CF84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87A20-2E66-4DAC-B042-0CE22840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3E404-1C7D-4FC6-99D5-E7FAD1648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373A-512B-480C-ABE4-CBA96EF8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A98201-7BB3-47BF-A13F-5EAF6CB41CCE}"/>
              </a:ext>
            </a:extLst>
          </p:cNvPr>
          <p:cNvSpPr txBox="1"/>
          <p:nvPr/>
        </p:nvSpPr>
        <p:spPr>
          <a:xfrm>
            <a:off x="5643824" y="2274838"/>
            <a:ext cx="5539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PHRASAL VERBS</a:t>
            </a:r>
          </a:p>
        </p:txBody>
      </p:sp>
      <p:pic>
        <p:nvPicPr>
          <p:cNvPr id="2" name="P H V NEXT HB">
            <a:hlinkClick r:id="" action="ppaction://media"/>
            <a:extLst>
              <a:ext uri="{FF2B5EF4-FFF2-40B4-BE49-F238E27FC236}">
                <a16:creationId xmlns:a16="http://schemas.microsoft.com/office/drawing/2014/main" id="{F514B850-0FAF-4DF2-AF63-E94F57F4A9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6000" contrast="9000"/>
          </a:blip>
          <a:srcRect l="36563" t="33090" r="27300" b="16977"/>
          <a:stretch/>
        </p:blipFill>
        <p:spPr>
          <a:xfrm>
            <a:off x="1544415" y="1557494"/>
            <a:ext cx="4551585" cy="353876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81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2020-02-12T15:43:25Z</dcterms:created>
  <dcterms:modified xsi:type="dcterms:W3CDTF">2020-02-12T16:49:20Z</dcterms:modified>
</cp:coreProperties>
</file>