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9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682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0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64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190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327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29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72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67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439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051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55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FC915-90B1-498C-9CA0-49EE98291BDA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56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OPT RANDR">
            <a:hlinkClick r:id="" action="ppaction://media"/>
            <a:extLst>
              <a:ext uri="{FF2B5EF4-FFF2-40B4-BE49-F238E27FC236}">
                <a16:creationId xmlns:a16="http://schemas.microsoft.com/office/drawing/2014/main" id="{1881BE8F-B7B2-4B3B-852F-74D61CBD49F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16" end="5380"/>
                </p14:media>
              </p:ext>
            </p:extLst>
          </p:nvPr>
        </p:nvPicPr>
        <p:blipFill rotWithShape="1">
          <a:blip r:embed="rId4"/>
          <a:srcRect l="15539" r="11749" b="2852"/>
          <a:stretch/>
        </p:blipFill>
        <p:spPr>
          <a:xfrm>
            <a:off x="1800810" y="1523270"/>
            <a:ext cx="3387012" cy="3132706"/>
          </a:xfrm>
          <a:prstGeom prst="ellipse">
            <a:avLst/>
          </a:prstGeom>
          <a:ln>
            <a:noFill/>
          </a:ln>
          <a:effectLst>
            <a:softEdge rad="317500"/>
          </a:effectLst>
          <a:scene3d>
            <a:camera prst="perspectiveLeft"/>
            <a:lightRig rig="threePt" dir="t"/>
          </a:scene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2C8D57-C00C-4099-AB14-2D6526A21E19}"/>
              </a:ext>
            </a:extLst>
          </p:cNvPr>
          <p:cNvSpPr txBox="1"/>
          <p:nvPr/>
        </p:nvSpPr>
        <p:spPr>
          <a:xfrm>
            <a:off x="4991878" y="1931437"/>
            <a:ext cx="60555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4472C4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REACTING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4472C4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AND</a:t>
            </a:r>
            <a:r>
              <a:rPr kumimoji="0" lang="en-GB" sz="6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4472C4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RESPONDING</a:t>
            </a:r>
          </a:p>
        </p:txBody>
      </p:sp>
    </p:spTree>
    <p:extLst>
      <p:ext uri="{BB962C8B-B14F-4D97-AF65-F5344CB8AC3E}">
        <p14:creationId xmlns:p14="http://schemas.microsoft.com/office/powerpoint/2010/main" val="354775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17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Widescreen</PresentationFormat>
  <Paragraphs>2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2_Office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1</cp:revision>
  <dcterms:created xsi:type="dcterms:W3CDTF">2020-02-07T21:20:09Z</dcterms:created>
  <dcterms:modified xsi:type="dcterms:W3CDTF">2020-02-07T21:21:00Z</dcterms:modified>
</cp:coreProperties>
</file>