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CA4F-939F-44A9-958E-195C8EA18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17967-F0B2-47CB-BFF1-674806699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ECFFA-305B-428D-BD0D-C91FA46B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A483D-00C0-48FB-98E5-7D797462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1B85-B453-45CB-A441-4BA16D21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9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5134-C915-439A-B595-C0CA1C94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60261-6A5D-4400-8D86-948496EE1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54BD-5A78-493D-A0A9-66FBF8EA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1C3B-2B13-47CB-91FB-5CD423A9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7426-8755-4CE0-956D-D8852807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80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EF692A-FDB7-4209-9574-61D7CC799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B45A4-B6F1-4766-9357-694FBEFBF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1769-FF96-4149-9EFC-6B7A7891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D975-FBD1-421C-B78F-D3F6C27C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B6B0-7EA0-4A28-8B44-2CAA2E64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91E1-AA1D-4451-9DD8-212F5869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E293-C1F8-4803-B476-5789F8889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9F9AE-0CF2-481D-9663-E0D8A1B3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D40E-D1AC-493D-B9CE-180351DD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8493-BB7E-4A4E-9068-477EA4CB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9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F0B0-1EA1-4970-88BA-572263AF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76413-2EBE-4104-AE0A-5F1D3B40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A7A73-C05E-4D56-92B4-B134607B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C312-7AD3-4730-93C0-D75EF0FB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6784-6260-40C8-83D7-6E2DB4F9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8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A0F3-E4F5-4D56-9348-0C6655DB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99F67-32B2-4013-A4F3-EAD3142AC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8FD42-680A-4B52-A45D-95E631EC4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95623-BD4E-494F-8404-2009CC87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7C898-AD41-489F-86BA-38D39A9F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4EDCB-24C6-4912-92C7-07087B4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5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988B-9E04-4450-ABCF-2584BC2F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8ADA4-5197-4D19-8DA7-5667B9DD0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F2EEB-E903-4217-B758-3A98B1875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8D087-3990-492A-9607-67556745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CCA53-EB50-4AF1-A5E1-063B8217C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F9A5E-CBCE-4820-82A4-AC8DC443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10C349-0E9D-4837-AC9D-BA8011CD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52B52-950E-4296-90AD-B4CC7E8E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6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01CB-A2A9-4562-86A0-F85990A1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A8F99-33F8-4A61-A81A-802F2321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5E786-E082-41E0-9761-AB9B939B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C7A2C-FC79-4BE0-ADDF-65DB35FD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8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6F05C-930F-4C32-93A1-FFA9B60E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9C250-B19A-473D-9589-6CC458BF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D2695-145E-4CE8-816E-CCEAADA5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38C0-DCA6-4D1F-A84F-F772D056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1D57B-0692-489C-A717-7F921414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C8C92-C9C5-4870-B435-04F7A01B9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0A0E2-B75E-480B-89A0-064C3D4D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C07A2-F957-4720-B678-AF9D545B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740F2-F8CC-4B83-B4FC-3F5E1485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0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5BD6-4BEE-4338-A0BF-26ED4170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75ABC-E7F7-4437-875F-D4C258C35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A6B2B-2FCA-4BEE-8326-529FC21F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2CB32-8312-4239-9278-666801E1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A9367-C577-4580-B246-AA3B7F9F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1B0CE-2339-433C-9EAD-30209439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8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45F8C-F163-4F55-AA49-AC78514C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A5254-31B1-44ED-B5DC-83100741F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73FEF-06C8-4579-8E24-F7E572E04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322D-18E2-422E-807F-734F6E01A77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4AE80-2509-4DFC-9FBF-78F40EC8E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8D195-AD7F-41BF-8409-2537F942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060F-2F1D-4548-9F30-7C10513D1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7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PPORTING FROM MM">
            <a:hlinkClick r:id="" action="ppaction://media"/>
            <a:extLst>
              <a:ext uri="{FF2B5EF4-FFF2-40B4-BE49-F238E27FC236}">
                <a16:creationId xmlns:a16="http://schemas.microsoft.com/office/drawing/2014/main" id="{D9E37F9D-6E93-4A22-B3DF-11A6A567F3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9252" t="29661" r="16361" b="17822"/>
          <a:stretch/>
        </p:blipFill>
        <p:spPr>
          <a:xfrm>
            <a:off x="1113453" y="-298569"/>
            <a:ext cx="10493829" cy="7156569"/>
          </a:xfrm>
          <a:prstGeom prst="rect">
            <a:avLst/>
          </a:prstGeom>
          <a:effectLst>
            <a:softEdge rad="6350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085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2020-02-17T22:51:09Z</dcterms:created>
  <dcterms:modified xsi:type="dcterms:W3CDTF">2020-02-17T22:59:25Z</dcterms:modified>
</cp:coreProperties>
</file>