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0" r:id="rId6"/>
    <p:sldId id="261" r:id="rId7"/>
    <p:sldId id="259" r:id="rId8"/>
    <p:sldId id="257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4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41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7AD6D-C6F6-402F-BCFB-8999D4C8F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77104-1C23-4D61-B628-DAED5B5DD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121A3-28F0-4606-97FE-DC5098D9E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B72EE-4E04-48EC-8CB2-FD11A66ED780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3B5F9-A96B-4D52-8570-4B63FB5E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C3B05-B1AB-4DBC-BD7E-159133C3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AB3B-ACED-4808-91F6-67ECDA8B55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348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FE890-ECF9-42E1-93BF-1FCE3A5B0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0979E-66B6-4DCE-A7E6-0AD3BF348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F08D3-09F6-48F2-AA42-966797F15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B72EE-4E04-48EC-8CB2-FD11A66ED780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B13C2-9535-4742-9755-6B2A0CC1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4CFBA-CD75-47CE-9E37-4443510A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AB3B-ACED-4808-91F6-67ECDA8B55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79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B82990-4A76-4226-8628-A4A52A37DE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1EB33-1E0F-449A-A7AA-E0BB06415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67B5B-5786-4B7A-84D1-8C9EC7E26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B72EE-4E04-48EC-8CB2-FD11A66ED780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75737-D0CC-4432-9F25-62FD31141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07627-4790-4751-9122-7CCF01217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AB3B-ACED-4808-91F6-67ECDA8B55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51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BAC2B-C504-41F4-A76A-66C118E05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CB4C6-AC56-465C-AAB0-4B3DFE5D2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FD22D-32FD-4D97-BF83-C5FF141AB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B72EE-4E04-48EC-8CB2-FD11A66ED780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A6B87-E459-42BE-8F0F-543067F72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D581-92DD-49F1-B038-764F06EB9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AB3B-ACED-4808-91F6-67ECDA8B55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01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A17CE-1BD5-4DBD-921F-A87F7BE7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0F6DB-EFF6-4EE7-953A-A9582C7B5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F037B-CAE3-4252-9C99-0BB61E24C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B72EE-4E04-48EC-8CB2-FD11A66ED780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EC196-B129-45DD-9807-FF0AACA59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BB9AC-6B9C-4A07-AB9B-0BE252A02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AB3B-ACED-4808-91F6-67ECDA8B55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887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33C0B-0028-416E-894E-2F7AC165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92656-C0C4-4811-B7C1-04EFC8650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FCD84-6476-4E53-BE43-08302AA11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1B5E4-FEF6-49E2-9070-0CF1ECF65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B72EE-4E04-48EC-8CB2-FD11A66ED780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A6B87-2556-4D68-8AA9-7AD065E0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3D40F-05B2-4AA1-B0F9-F2C71DE6B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AB3B-ACED-4808-91F6-67ECDA8B55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2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CF6DF-992C-4831-9FA1-08B78654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5066B-611B-4BE9-BFA0-280A57313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C847E-B8B8-4FD8-A7B0-A14AB7422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C159AF-0054-4C62-8AA4-630B7A886D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6D2612-3C78-4711-84ED-123EBB7B54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7DE25-0C76-4D73-9C64-D7340709B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B72EE-4E04-48EC-8CB2-FD11A66ED780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45ABF4-9B77-4E7D-979B-F74A4A51D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D8C075-2219-421B-966B-7236EFF4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AB3B-ACED-4808-91F6-67ECDA8B55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483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4B4FB-47C8-43BF-93D4-2DC376ED6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0CD414-E323-49BD-88AD-5A59C0D74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B72EE-4E04-48EC-8CB2-FD11A66ED780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F9568-A337-45E7-8346-AFF601337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F5C59-4E75-43F9-95BA-6325F56B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AB3B-ACED-4808-91F6-67ECDA8B55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77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5536CD-5384-433E-867F-C47EE77CD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B72EE-4E04-48EC-8CB2-FD11A66ED780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2E872-AAAF-4D54-831D-EE38EFEDC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46FF0-826C-4300-BC85-68A9DF7CF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AB3B-ACED-4808-91F6-67ECDA8B55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71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BBFD8-7A7B-4FFC-9695-41C3162E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1C25C-D686-4B82-8FE1-89CCCEFDC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985EA-D153-4710-8ABD-78FFE135F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1B721-E30D-412E-A561-D639C6CB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B72EE-4E04-48EC-8CB2-FD11A66ED780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B0633-C419-4979-BD4A-45CB76C3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04B2F-1EE7-41DD-BEA6-C90BA4E43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AB3B-ACED-4808-91F6-67ECDA8B55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30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5D724-07FD-4048-9881-2F1456D6A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85AAED-75DA-400D-BF4F-F555912D0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64D60-1E5E-450E-A1D2-18719F540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D508E-880E-4058-A605-280249076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B72EE-4E04-48EC-8CB2-FD11A66ED780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ABBAE-B23B-48B7-B802-A53BB7806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2D957-F3D6-480D-A8BB-85EC8C30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AB3B-ACED-4808-91F6-67ECDA8B55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90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DF2868-67AD-4C67-9247-FEE3567F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B5DDF-A195-43F2-BB41-FE521F8E5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F41D6-E6AD-4D87-81B6-3D3FCDA3D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B72EE-4E04-48EC-8CB2-FD11A66ED780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C269F-6FF0-419F-B0C9-213F128FD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B61CB-7203-42A2-B0FA-CB3F0DE1F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FAB3B-ACED-4808-91F6-67ECDA8B55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57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9707CD0C-0FB5-4A22-8DEE-7319FBEE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4" t="5761" r="31360" b="38640"/>
          <a:stretch/>
        </p:blipFill>
        <p:spPr>
          <a:xfrm>
            <a:off x="0" y="0"/>
            <a:ext cx="1048851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A8E84-D13C-43C1-B26C-8D674D7CD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363" y="1343248"/>
            <a:ext cx="267637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99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9707CD0C-0FB5-4A22-8DEE-7319FBEE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4" t="5761" r="31360" b="38640"/>
          <a:stretch/>
        </p:blipFill>
        <p:spPr>
          <a:xfrm>
            <a:off x="0" y="0"/>
            <a:ext cx="1048851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A8E84-D13C-43C1-B26C-8D674D7CD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363" y="1343248"/>
            <a:ext cx="267637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67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9707CD0C-0FB5-4A22-8DEE-7319FBEE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4" t="5761" r="31360" b="38640"/>
          <a:stretch/>
        </p:blipFill>
        <p:spPr>
          <a:xfrm>
            <a:off x="0" y="0"/>
            <a:ext cx="1048851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A8E84-D13C-43C1-B26C-8D674D7CD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363" y="1343248"/>
            <a:ext cx="267637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49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9707CD0C-0FB5-4A22-8DEE-7319FBEE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4" t="5761" r="31360" b="38640"/>
          <a:stretch/>
        </p:blipFill>
        <p:spPr>
          <a:xfrm>
            <a:off x="0" y="0"/>
            <a:ext cx="1048851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A8E84-D13C-43C1-B26C-8D674D7CD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363" y="1343248"/>
            <a:ext cx="267637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96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96FF6F-BCFE-426C-9796-CB1B64380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95" y="-195943"/>
            <a:ext cx="11320805" cy="740029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34427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9707CD0C-0FB5-4A22-8DEE-7319FBEE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29" t="39272" r="33521" b="39920"/>
          <a:stretch/>
        </p:blipFill>
        <p:spPr>
          <a:xfrm>
            <a:off x="6445144" y="2295329"/>
            <a:ext cx="3445306" cy="256663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A8E84-D13C-43C1-B26C-8D674D7CD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83" y="862362"/>
            <a:ext cx="2676376" cy="2566638"/>
          </a:xfrm>
          <a:prstGeom prst="rect">
            <a:avLst/>
          </a:prstGeom>
        </p:spPr>
      </p:pic>
      <p:pic>
        <p:nvPicPr>
          <p:cNvPr id="4" name="Picture 3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57F69D17-5767-4FBD-A9CB-6C3BB79407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73" t="16502" r="54343" b="62695"/>
          <a:stretch/>
        </p:blipFill>
        <p:spPr>
          <a:xfrm>
            <a:off x="578500" y="3144415"/>
            <a:ext cx="2677886" cy="256591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9628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547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9707CD0C-0FB5-4A22-8DEE-7319FBEE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4" t="8787" r="31360" b="38640"/>
          <a:stretch/>
        </p:blipFill>
        <p:spPr>
          <a:xfrm>
            <a:off x="0" y="373224"/>
            <a:ext cx="11551298" cy="6484776"/>
          </a:xfrm>
          <a:prstGeom prst="rect">
            <a:avLst/>
          </a:prstGeom>
          <a:effectLst>
            <a:softEdge rad="63500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71687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9707CD0C-0FB5-4A22-8DEE-7319FBEE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4" t="8787" r="31360" b="38640"/>
          <a:stretch/>
        </p:blipFill>
        <p:spPr>
          <a:xfrm>
            <a:off x="0" y="373224"/>
            <a:ext cx="11551298" cy="6484776"/>
          </a:xfrm>
          <a:prstGeom prst="rect">
            <a:avLst/>
          </a:prstGeom>
          <a:effectLst>
            <a:softEdge rad="63500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32083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</cp:revision>
  <dcterms:created xsi:type="dcterms:W3CDTF">2020-03-03T17:10:10Z</dcterms:created>
  <dcterms:modified xsi:type="dcterms:W3CDTF">2020-03-03T17:32:40Z</dcterms:modified>
</cp:coreProperties>
</file>