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528" y="4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3560-35BC-4899-A5F0-91805D93F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A811D-288F-47C7-A21B-69D901E5E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8CBC6-9764-43E1-A3A7-30AC2666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22E28-26D9-4D55-A6AE-A6B878FD8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78351-1356-4982-A17A-5B9A9E58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40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251A-AD4F-4488-A9D3-829C1715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D2E1A-2464-4103-8415-412D38D8B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DF608-EDD6-4A15-9989-CD8EC0D8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E8109-A435-4BC8-9036-946BC80E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4CDF0-BE05-459D-BE7B-6775280F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95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7828E7-4447-4396-9F41-CC0BBA6C5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1E708-1DEB-4392-9031-641A9CFB8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71F79-F567-4924-87B6-3FF252D4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053C6-FEC1-4268-A498-596DA253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DB44E-D5B6-45E3-A976-4A3B421A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57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6E97A-3478-452A-862D-04BCD123D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79E6-8B26-4E42-9FE4-87563D6A4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BF34-EF6D-4962-A66C-6BCA5467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33CCF-E3D5-4876-A110-CE99D2DE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5BF21-DCB6-4969-A77D-D1E80AE1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00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E9265-8809-49D5-8E5A-753E9EAF4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12A60-BA83-4A9B-88C5-BFDA02138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059A-8BE2-4083-988F-F1C8D61D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43B90-D7DC-4ED1-8A83-F4D22D7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23DC-67F4-40FD-88EC-9B74E094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59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CCB6B-51E9-49C3-BB67-97B4F1B35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3A33F-BB7D-47C9-AB34-08D5FE0F2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B70CB-0925-4E85-9C17-7C131DFA0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042C-F3B3-4893-AEA5-94319B157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B5088-F71B-4587-B187-B7D157EE4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9E274-7628-4AFB-BD3B-5FD447B45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62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15A99-B496-4C07-9AB0-D5185C04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E37E-8FFB-4303-918D-97DC3230A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5B2FE-1772-41FB-80F0-9F5A05425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C4409-D97C-4E9F-8917-1BABB8C41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21E579-3D67-4C38-9A6E-73A451D84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D1432-653A-4278-B04A-82858B0C5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76ED78-9563-4E7C-B96A-7469C1DC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D3FAE-175E-4B9B-B787-4C62BA03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63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D998E-C3E9-4D0B-92C0-19B1B04CA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1F7EC-7AD0-45E2-9842-AC3D230A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CF029-A107-4BFA-B2A3-FB460E7A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2ACF2-330C-4EB3-ABD0-5DE15281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05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531184-611D-4D40-AF18-615FFD3B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5DC89-14E5-46AC-98F3-9F31A0AE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922E5-16E5-4DA8-B72D-AAF7E0B6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41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6DF56-CBDE-429E-A1AD-08E7B769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9863-34A0-4F2D-BB38-6092A4CB0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6628B-4938-4D6B-ADEE-0937DC341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9445F-044D-4EE1-ACE1-22A3F4AD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62CAA-2396-4992-AAF4-0A87C977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A8068-C4CE-49DD-BD96-098B8702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69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F4E82-D860-4A9F-8FCA-94A6FBC9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2636BB-06E6-4734-A37F-48A210069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05287-469E-4610-985E-BDDEC5E7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D7E04-8EB7-40D1-B621-2EEB2439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3BDF4-82F3-44B9-983E-D16187D0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CA743-2714-4062-94C6-601D69FB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66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124637-B022-40FE-921D-04C870923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E31F4-A5B8-4ED6-BB4D-81E1A2211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A207C-CD1C-4DAC-B01D-194D244BD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B6F50-8EFB-4C6B-9B44-982F3308D37D}" type="datetimeFigureOut">
              <a:rPr lang="en-GB" smtClean="0"/>
              <a:t>18/02/2020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0BDC4-6927-425E-BA7B-BFC15AD40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3FE0D-0BD7-4756-8BE9-DC1CFCA5F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BC466-5FE8-4949-A9C3-850218AA4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62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TING Sequence #4">
            <a:hlinkClick r:id="" action="ppaction://media"/>
            <a:extLst>
              <a:ext uri="{FF2B5EF4-FFF2-40B4-BE49-F238E27FC236}">
                <a16:creationId xmlns:a16="http://schemas.microsoft.com/office/drawing/2014/main" id="{B39F02AB-1C95-4A26-A869-1799F9217A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29"/>
                </p14:media>
              </p:ext>
            </p:extLst>
          </p:nvPr>
        </p:nvPicPr>
        <p:blipFill rotWithShape="1">
          <a:blip r:embed="rId4">
            <a:lum bright="26000" contrast="56000"/>
          </a:blip>
          <a:srcRect l="37674" t="28675" r="29431" b="2592"/>
          <a:stretch>
            <a:fillRect/>
          </a:stretch>
        </p:blipFill>
        <p:spPr>
          <a:xfrm>
            <a:off x="1875099" y="1134318"/>
            <a:ext cx="4220901" cy="4618299"/>
          </a:xfrm>
          <a:prstGeom prst="ellipse">
            <a:avLst/>
          </a:prstGeom>
          <a:ln>
            <a:noFill/>
          </a:ln>
          <a:effectLst>
            <a:softEdge rad="635000"/>
          </a:effectLst>
          <a:scene3d>
            <a:camera prst="perspectiveLeft"/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87A56-25FC-4F1A-820C-35A9D0B7A93E}"/>
              </a:ext>
            </a:extLst>
          </p:cNvPr>
          <p:cNvSpPr txBox="1"/>
          <p:nvPr/>
        </p:nvSpPr>
        <p:spPr>
          <a:xfrm>
            <a:off x="5845215" y="2921168"/>
            <a:ext cx="5162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MEDIATING</a:t>
            </a:r>
          </a:p>
        </p:txBody>
      </p:sp>
    </p:spTree>
    <p:extLst>
      <p:ext uri="{BB962C8B-B14F-4D97-AF65-F5344CB8AC3E}">
        <p14:creationId xmlns:p14="http://schemas.microsoft.com/office/powerpoint/2010/main" val="286280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2020-02-18T13:11:01Z</dcterms:created>
  <dcterms:modified xsi:type="dcterms:W3CDTF">2020-02-18T13:22:57Z</dcterms:modified>
</cp:coreProperties>
</file>