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928" r:id="rId2"/>
    <p:sldId id="929" r:id="rId3"/>
    <p:sldId id="910" r:id="rId4"/>
    <p:sldId id="912" r:id="rId5"/>
    <p:sldId id="914" r:id="rId6"/>
    <p:sldId id="913" r:id="rId7"/>
    <p:sldId id="915" r:id="rId8"/>
    <p:sldId id="918" r:id="rId9"/>
    <p:sldId id="917" r:id="rId10"/>
    <p:sldId id="927" r:id="rId11"/>
    <p:sldId id="926" r:id="rId12"/>
    <p:sldId id="934" r:id="rId13"/>
    <p:sldId id="916" r:id="rId14"/>
    <p:sldId id="919" r:id="rId15"/>
    <p:sldId id="598" r:id="rId16"/>
    <p:sldId id="920" r:id="rId17"/>
    <p:sldId id="921" r:id="rId18"/>
    <p:sldId id="931" r:id="rId19"/>
    <p:sldId id="933" r:id="rId20"/>
    <p:sldId id="922" r:id="rId21"/>
    <p:sldId id="932" r:id="rId22"/>
    <p:sldId id="923" r:id="rId23"/>
    <p:sldId id="930" r:id="rId24"/>
    <p:sldId id="924" r:id="rId25"/>
    <p:sldId id="92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C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109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7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224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166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173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751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45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252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26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086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83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581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68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FC915-90B1-498C-9CA0-49EE98291BDA}" type="datetimeFigureOut">
              <a:rPr lang="en-GB" smtClean="0"/>
              <a:t>24/02/2020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74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no/arrow-svart-silhouette-39526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://www.pngall.com/wood-png/download/18041" TargetMode="Externa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ngimg.com/download/21657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4B27F-7AA4-43A1-B37E-E5B89B454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72" y="984530"/>
            <a:ext cx="3889585" cy="3200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D78F8-314C-421B-AE54-ED253003D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75" y="234949"/>
            <a:ext cx="3895682" cy="39200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3645D0-844D-436D-8491-9287D79094A9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Wave 5">
            <a:extLst>
              <a:ext uri="{FF2B5EF4-FFF2-40B4-BE49-F238E27FC236}">
                <a16:creationId xmlns:a16="http://schemas.microsoft.com/office/drawing/2014/main" id="{53ABCEC7-8F24-4053-A15A-6B9C61B293A4}"/>
              </a:ext>
            </a:extLst>
          </p:cNvPr>
          <p:cNvSpPr/>
          <p:nvPr/>
        </p:nvSpPr>
        <p:spPr>
          <a:xfrm rot="19443990">
            <a:off x="1587571" y="966226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SPACE</a:t>
            </a:r>
          </a:p>
        </p:txBody>
      </p:sp>
      <p:sp>
        <p:nvSpPr>
          <p:cNvPr id="7" name="Wave 6">
            <a:extLst>
              <a:ext uri="{FF2B5EF4-FFF2-40B4-BE49-F238E27FC236}">
                <a16:creationId xmlns:a16="http://schemas.microsoft.com/office/drawing/2014/main" id="{32F34671-B5F7-4859-AC13-2FB5F60C2F31}"/>
              </a:ext>
            </a:extLst>
          </p:cNvPr>
          <p:cNvSpPr/>
          <p:nvPr/>
        </p:nvSpPr>
        <p:spPr>
          <a:xfrm>
            <a:off x="6096000" y="904754"/>
            <a:ext cx="4124048" cy="1732532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1DCF00-FA81-4705-81BE-D795550766FD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id="{D3717457-B91A-4988-B015-58962730FD79}"/>
              </a:ext>
            </a:extLst>
          </p:cNvPr>
          <p:cNvSpPr/>
          <p:nvPr/>
        </p:nvSpPr>
        <p:spPr>
          <a:xfrm rot="19443990">
            <a:off x="1598437" y="966225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id="{F9A2C6D9-E77F-49A4-8673-CC668F4071F5}"/>
              </a:ext>
            </a:extLst>
          </p:cNvPr>
          <p:cNvSpPr/>
          <p:nvPr/>
        </p:nvSpPr>
        <p:spPr>
          <a:xfrm>
            <a:off x="6117730" y="2637286"/>
            <a:ext cx="4124048" cy="1965955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874236-0702-4E98-97E5-FDF8EBC98779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Wave 11">
            <a:extLst>
              <a:ext uri="{FF2B5EF4-FFF2-40B4-BE49-F238E27FC236}">
                <a16:creationId xmlns:a16="http://schemas.microsoft.com/office/drawing/2014/main" id="{0E448987-B549-402C-A0FA-D02BDB57C97A}"/>
              </a:ext>
            </a:extLst>
          </p:cNvPr>
          <p:cNvSpPr/>
          <p:nvPr/>
        </p:nvSpPr>
        <p:spPr>
          <a:xfrm rot="19443990">
            <a:off x="1565842" y="966223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</a:t>
            </a:r>
          </a:p>
        </p:txBody>
      </p:sp>
      <p:sp>
        <p:nvSpPr>
          <p:cNvPr id="13" name="Wave 12">
            <a:extLst>
              <a:ext uri="{FF2B5EF4-FFF2-40B4-BE49-F238E27FC236}">
                <a16:creationId xmlns:a16="http://schemas.microsoft.com/office/drawing/2014/main" id="{D08B0935-42F7-4250-BCA6-0FAE4AC7ABA7}"/>
              </a:ext>
            </a:extLst>
          </p:cNvPr>
          <p:cNvSpPr/>
          <p:nvPr/>
        </p:nvSpPr>
        <p:spPr>
          <a:xfrm>
            <a:off x="6096000" y="4590346"/>
            <a:ext cx="4124048" cy="1732532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195419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25 -0.00324 C 0.00937 -0.00394 0.00742 -0.00324 0.0112 -0.00417 C 0.01172 -0.00417 0.01224 -0.00533 0.01315 -0.00533 C 0.01471 -0.00533 0.01667 -0.00486 0.01849 -0.00463 L 0.02057 -0.00417 C 0.02122 -0.0044 0.02214 -0.00463 0.02331 -0.00394 L 0.02669 -0.00301 C 0.02904 -0.00394 0.02865 -0.00371 0.03203 -0.00348 C 0.03346 -0.00278 0.0345 -0.00278 0.03581 -0.00255 C 0.03659 -0.00255 0.03763 -0.00278 0.03867 -0.00278 C 0.04102 -0.00232 0.04414 -0.00093 0.04635 -0.00093 C 0.047 -0.00093 0.04766 -0.00093 0.04857 -0.0007 C 0.04896 -0.0007 0.05 -0.00024 0.05091 0.00023 C 0.05352 0.00046 0.05521 -0.0007 0.0582 0.00069 C 0.06172 0.00231 0.06354 0.00393 0.06745 0.00486 C 0.06927 0.00532 0.07135 0.00648 0.07279 0.00671 C 0.07448 0.00648 0.07604 0.00625 0.07812 0.00694 C 0.08164 0.00787 0.08125 0.00833 0.08424 0.00926 C 0.08594 0.00949 0.08841 0.01041 0.09049 0.01088 C 0.09049 0.01111 0.0987 0.01412 0.10039 0.01504 C 0.10208 0.01551 0.1026 0.01574 0.10378 0.01643 C 0.10534 0.01713 0.10716 0.01805 0.10872 0.01875 C 0.11029 0.01967 0.11211 0.02037 0.1138 0.02129 C 0.11484 0.02152 0.11536 0.02152 0.11641 0.02176 C 0.11706 0.02199 0.1181 0.02268 0.11875 0.02314 C 0.12214 0.02268 0.11927 0.02291 0.12344 0.02338 C 0.12448 0.02407 0.12448 0.02338 0.12513 0.02361 C 0.12669 0.0243 0.12799 0.02546 0.12943 0.02639 C 0.12982 0.02592 0.13047 0.02639 0.13099 0.02639 C 0.1319 0.02685 0.13294 0.02754 0.13346 0.02754 C 0.13516 0.02847 0.13633 0.02916 0.13763 0.02963 C 0.13919 0.03055 0.14049 0.03101 0.14206 0.03101 C 0.14284 0.03148 0.14388 0.03194 0.14453 0.03194 C 0.1543 0.03611 0.13802 0.03009 0.15052 0.03472 C 0.1513 0.03472 0.15234 0.03518 0.15299 0.03541 C 0.15391 0.03588 0.15508 0.03634 0.15547 0.0368 C 0.15768 0.03819 0.1599 0.03958 0.16224 0.04074 C 0.1668 0.04328 0.16224 0.04051 0.1694 0.04514 C 0.17044 0.0456 0.17161 0.04652 0.17266 0.04745 C 0.17383 0.04791 0.17539 0.04861 0.17656 0.04953 C 0.18411 0.05393 0.17917 0.05069 0.18568 0.05486 C 0.19245 0.05949 0.19401 0.06041 0.20221 0.06666 C 0.21211 0.07291 0.19974 0.06504 0.21107 0.07245 C 0.2125 0.07338 0.21367 0.07384 0.21497 0.07476 L 0.29583 0.13958 C 0.30924 0.15046 0.30964 0.15092 0.31992 0.15995 C 0.32187 0.1618 0.32526 0.16527 0.32721 0.16713 C 0.32878 0.16967 0.33073 0.17245 0.33268 0.17476 L 0.33711 0.17939 C 0.33802 0.17986 0.33854 0.18078 0.33945 0.18194 L 0.34245 0.18472 C 0.34297 0.18541 0.34375 0.18657 0.3444 0.18726 C 0.34544 0.18912 0.34622 0.19051 0.34714 0.19143 C 0.34909 0.19444 0.35013 0.19537 0.35221 0.19722 C 0.35534 0.20347 0.35104 0.19583 0.3556 0.20231 C 0.35625 0.20301 0.35651 0.2037 0.3569 0.20463 C 0.35833 0.20625 0.36029 0.20764 0.36146 0.20926 L 0.36549 0.21458 L 0.36758 0.21805 C 0.3681 0.21944 0.36888 0.22176 0.37018 0.22314 C 0.3707 0.2243 0.37214 0.22569 0.37292 0.22685 C 0.37357 0.22754 0.37435 0.2287 0.37487 0.22963 C 0.37591 0.23101 0.37708 0.23194 0.37799 0.23333 C 0.37825 0.23379 0.37852 0.23495 0.37904 0.23541 C 0.37969 0.23634 0.3806 0.2375 0.38112 0.23842 C 0.38346 0.24213 0.38177 0.24027 0.38424 0.24467 C 0.38854 0.25231 0.38516 0.24537 0.38906 0.25185 C 0.39075 0.25393 0.39193 0.25694 0.39375 0.25949 L 0.39727 0.26643 C 0.39831 0.26828 0.39909 0.26967 0.39974 0.27106 C 0.40065 0.27199 0.40156 0.27338 0.40195 0.27384 C 0.40677 0.28264 0.40117 0.2743 0.40599 0.28078 C 0.40599 0.28171 0.40664 0.2831 0.40703 0.28379 C 0.40794 0.28541 0.40911 0.28726 0.40964 0.28865 C 0.41146 0.29259 0.41016 0.29027 0.41354 0.29537 C 0.41341 0.29583 0.41354 0.29722 0.4138 0.29838 C 0.4138 0.29907 0.41641 0.30439 0.4168 0.30486 C 0.41849 0.30926 0.41719 0.30625 0.41914 0.31018 C 0.42018 0.31504 0.41862 0.30879 0.42135 0.31504 C 0.42214 0.31643 0.42214 0.31759 0.42279 0.31851 C 0.42344 0.32014 0.42422 0.32176 0.42513 0.32291 C 0.42786 0.32731 0.42695 0.325 0.4293 0.32939 C 0.43034 0.33148 0.43086 0.3331 0.43151 0.33541 C 0.4319 0.33611 0.43216 0.33703 0.43268 0.33796 C 0.43607 0.34375 0.43333 0.33865 0.43646 0.3456 C 0.4375 0.34745 0.43841 0.34976 0.43945 0.35185 C 0.4401 0.35301 0.44075 0.35439 0.44128 0.35578 C 0.44193 0.3574 0.44232 0.35879 0.4431 0.36018 C 0.44414 0.3625 0.44609 0.36504 0.44766 0.36736 C 0.44766 0.36875 0.4474 0.36944 0.44792 0.37037 C 0.44792 0.37152 0.44948 0.37291 0.44961 0.37384 C 0.45013 0.37476 0.44948 0.375 0.45026 0.37592 C 0.45169 0.38055 0.45195 0.37685 0.45117 0.38032 L 0.45104 0.38032 " pathEditMode="relative" rAng="1440000" ptsTypes="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38 -0.00348 C 0.00951 -0.00371 0.00742 -0.00324 0.0112 -0.00417 C 0.01185 -0.00417 0.01224 -0.00533 0.01328 -0.00533 C 0.01484 -0.00533 0.01667 -0.00486 0.01849 -0.00463 L 0.0207 -0.00417 C 0.02123 -0.00463 0.02214 -0.00463 0.02331 -0.00394 L 0.02682 -0.00324 C 0.02917 -0.00417 0.02865 -0.00371 0.03203 -0.00371 C 0.03359 -0.00301 0.03451 -0.00301 0.03594 -0.00255 C 0.03659 -0.00255 0.03763 -0.00278 0.0388 -0.00301 C 0.04102 -0.00232 0.04427 -0.00116 0.04636 -0.00093 C 0.04701 -0.00093 0.04766 -0.00093 0.04857 -0.0007 C 0.04909 -0.00093 0.05 -0.00024 0.05091 0.00023 C 0.05352 0.00046 0.05534 -0.00093 0.0582 0.00069 C 0.06172 0.00208 0.06354 0.00393 0.06758 0.00463 C 0.06927 0.00532 0.07149 0.00625 0.07279 0.00671 C 0.07461 0.00648 0.07604 0.00625 0.07826 0.00671 C 0.08164 0.00787 0.08138 0.0081 0.08438 0.00902 C 0.08594 0.00949 0.08841 0.01041 0.0905 0.01111 C 0.0905 0.01111 0.09883 0.01389 0.10052 0.01481 C 0.10221 0.01527 0.10261 0.01574 0.10391 0.0162 C 0.10534 0.01713 0.10716 0.01805 0.10886 0.01898 C 0.11042 0.01967 0.11224 0.02037 0.11393 0.02106 C 0.11484 0.02129 0.11537 0.02152 0.11654 0.02199 C 0.11719 0.02222 0.1181 0.02268 0.11888 0.02314 C 0.12227 0.02268 0.1194 0.02291 0.12357 0.02314 C 0.12448 0.02384 0.12461 0.02314 0.12526 0.02338 C 0.12669 0.02407 0.12813 0.02523 0.12943 0.02639 C 0.12982 0.02592 0.13047 0.02639 0.13099 0.02639 C 0.1319 0.02685 0.13294 0.02754 0.13359 0.02731 C 0.13529 0.02847 0.13633 0.02893 0.13763 0.02963 C 0.13919 0.03055 0.1405 0.03101 0.14219 0.03078 C 0.14284 0.03148 0.14388 0.03194 0.14453 0.03194 C 0.15443 0.03588 0.13802 0.03009 0.15065 0.03472 C 0.15117 0.03472 0.15234 0.03518 0.153 0.03495 C 0.15404 0.03588 0.15521 0.03634 0.15547 0.0368 C 0.15768 0.03819 0.15977 0.03958 0.16237 0.04074 C 0.1668 0.04328 0.16224 0.04051 0.16953 0.04514 C 0.17044 0.0456 0.17162 0.04652 0.17266 0.04745 C 0.17396 0.04814 0.17552 0.04861 0.17669 0.04953 C 0.18412 0.05393 0.17917 0.05046 0.18568 0.05486 C 0.19258 0.05926 0.19414 0.06018 0.20234 0.06643 C 0.21224 0.07291 0.19974 0.06504 0.21107 0.07245 C 0.21263 0.07314 0.2138 0.07384 0.21498 0.07476 L 0.29583 0.13958 C 0.30938 0.15023 0.30964 0.15092 0.31992 0.15949 C 0.32188 0.16157 0.32526 0.16504 0.32721 0.16713 C 0.32891 0.16944 0.3306 0.17245 0.33268 0.17476 L 0.33711 0.17939 C 0.33802 0.17986 0.33867 0.18078 0.33945 0.18194 L 0.34245 0.18449 C 0.34297 0.18541 0.34375 0.18657 0.34453 0.18703 C 0.34557 0.18912 0.34623 0.19027 0.34727 0.19166 C 0.34922 0.19444 0.35026 0.1956 0.35221 0.19699 C 0.35521 0.20324 0.35104 0.1956 0.35547 0.20231 C 0.35612 0.20301 0.35638 0.2037 0.3569 0.20463 C 0.3582 0.20625 0.36029 0.20764 0.36146 0.20926 L 0.36563 0.21458 L 0.36758 0.21782 C 0.36797 0.21944 0.36888 0.22129 0.37031 0.22291 C 0.3707 0.22407 0.37214 0.22546 0.37305 0.22662 C 0.3737 0.22777 0.37448 0.22847 0.37487 0.22939 C 0.37578 0.23101 0.37708 0.23194 0.378 0.23356 C 0.37826 0.23356 0.37852 0.23495 0.37917 0.23541 C 0.37982 0.23611 0.3806 0.2375 0.38125 0.23819 C 0.38359 0.24189 0.38177 0.24027 0.38438 0.24467 C 0.38854 0.25231 0.38529 0.24514 0.38906 0.25185 C 0.39063 0.25393 0.39193 0.25694 0.39375 0.25926 L 0.39727 0.26643 C 0.39844 0.26805 0.39922 0.26944 0.39987 0.27129 C 0.40078 0.27199 0.40156 0.27338 0.40208 0.27384 C 0.40677 0.28264 0.40104 0.2743 0.40599 0.28078 C 0.40599 0.28171 0.40664 0.2831 0.40703 0.28379 C 0.40794 0.28518 0.40925 0.28703 0.40964 0.28865 C 0.41159 0.29236 0.41016 0.29004 0.41354 0.29537 C 0.41354 0.29583 0.41354 0.29699 0.4138 0.29838 C 0.4138 0.29907 0.41641 0.30439 0.41693 0.30509 C 0.41849 0.30902 0.41719 0.30625 0.41914 0.31018 C 0.42018 0.31504 0.41862 0.30879 0.42149 0.31527 C 0.42214 0.3162 0.42214 0.31759 0.42292 0.31828 C 0.42344 0.32014 0.42422 0.32176 0.42513 0.32291 C 0.42787 0.32708 0.42695 0.325 0.4293 0.32939 C 0.43034 0.33148 0.43086 0.3331 0.43164 0.33518 C 0.43203 0.33611 0.43216 0.3368 0.43268 0.33773 C 0.43607 0.34375 0.43333 0.33865 0.43646 0.3456 C 0.43763 0.34722 0.43841 0.34976 0.43945 0.35185 C 0.44011 0.35277 0.44089 0.35439 0.44141 0.35555 C 0.44193 0.3574 0.44232 0.35856 0.4431 0.35995 C 0.44414 0.36226 0.44609 0.36481 0.44753 0.36736 C 0.44766 0.36875 0.4474 0.36944 0.44792 0.37037 C 0.44792 0.37152 0.44961 0.37268 0.44961 0.37384 C 0.45013 0.37476 0.44948 0.375 0.45026 0.37569 C 0.45169 0.38055 0.45208 0.37662 0.45117 0.38032 L 0.45117 0.38055 " pathEditMode="relative" rAng="1440000" ptsTypes="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5 -0.00255 0.00638 -0.00348 C 0.0095 -0.00371 0.00742 -0.00324 0.01119 -0.00417 C 0.01185 -0.00417 0.01224 -0.00533 0.01328 -0.00533 C 0.01484 -0.00533 0.01666 -0.00486 0.01849 -0.00463 L 0.0207 -0.00417 C 0.02122 -0.00463 0.02213 -0.00463 0.0233 -0.00394 L 0.02682 -0.00324 C 0.02916 -0.00417 0.02864 -0.00371 0.03203 -0.00371 C 0.03359 -0.00301 0.0345 -0.00301 0.03593 -0.00255 C 0.03659 -0.00255 0.03763 -0.00278 0.0388 -0.00301 C 0.04101 -0.00232 0.04427 -0.00116 0.04635 -0.00093 C 0.047 -0.00093 0.04765 -0.00093 0.04856 -0.0007 C 0.04909 -0.00093 0.05 -0.00024 0.05091 0.00023 C 0.05351 0.00046 0.05534 -0.00093 0.0582 0.00069 C 0.06172 0.00208 0.06354 0.00393 0.06757 0.00463 C 0.06927 0.00532 0.07148 0.00625 0.07278 0.00671 C 0.07461 0.00648 0.07604 0.00625 0.07825 0.00671 C 0.08164 0.00787 0.08138 0.0081 0.08437 0.00902 C 0.08593 0.00949 0.08841 0.01041 0.09049 0.01111 C 0.09049 0.01111 0.09882 0.01389 0.10052 0.01481 C 0.10221 0.01527 0.1026 0.01574 0.1039 0.0162 C 0.10534 0.01713 0.10716 0.01805 0.10885 0.01898 C 0.11041 0.01967 0.11224 0.02037 0.11393 0.02106 C 0.11484 0.02129 0.11536 0.02152 0.11653 0.02199 C 0.11718 0.02222 0.1181 0.02268 0.11888 0.02314 C 0.12226 0.02268 0.1194 0.02291 0.12356 0.02314 C 0.12448 0.02384 0.12461 0.02314 0.12526 0.02338 C 0.12669 0.02407 0.12812 0.02523 0.12942 0.02639 C 0.12981 0.02592 0.13047 0.02639 0.13099 0.02639 C 0.1319 0.02685 0.13294 0.02754 0.13359 0.02731 C 0.13528 0.02847 0.13632 0.02893 0.13763 0.02963 C 0.13919 0.03055 0.14049 0.03101 0.14218 0.03078 C 0.14284 0.03148 0.14388 0.03194 0.14453 0.03194 C 0.15442 0.03588 0.13802 0.03009 0.15065 0.03472 C 0.1513 0.03449 0.15234 0.03518 0.15299 0.03541 C 0.15403 0.03588 0.15521 0.03634 0.15547 0.0368 C 0.15768 0.03819 0.15989 0.03958 0.16237 0.04074 C 0.16679 0.04328 0.16224 0.04051 0.16953 0.04514 C 0.17057 0.04537 0.17174 0.04629 0.17265 0.04745 C 0.17396 0.04814 0.17552 0.04861 0.17669 0.04953 C 0.18411 0.05393 0.17916 0.05046 0.18567 0.05486 C 0.19257 0.05926 0.19414 0.06018 0.20234 0.06643 C 0.21224 0.07291 0.19974 0.06504 0.21106 0.07245 C 0.21263 0.07314 0.2138 0.07384 0.21497 0.07476 L 0.29583 0.13958 C 0.30937 0.15023 0.30963 0.15092 0.31979 0.15972 C 0.32187 0.16157 0.32526 0.16504 0.32721 0.16713 C 0.3289 0.16944 0.33073 0.17245 0.33268 0.17476 L 0.33711 0.17939 C 0.33802 0.17986 0.33867 0.18078 0.33945 0.18194 L 0.34244 0.18449 C 0.34297 0.18541 0.34375 0.18657 0.34453 0.18703 C 0.34557 0.18912 0.34635 0.19051 0.34726 0.19166 C 0.34922 0.19444 0.35026 0.1956 0.35221 0.19699 C 0.35534 0.20347 0.35104 0.1956 0.3556 0.20231 C 0.35625 0.20277 0.35651 0.20347 0.3569 0.20463 C 0.35833 0.20625 0.36028 0.20764 0.36146 0.20926 L 0.36562 0.21458 L 0.36757 0.21782 C 0.3681 0.21921 0.36888 0.22176 0.37031 0.22291 C 0.3707 0.22407 0.37213 0.22546 0.37304 0.22662 C 0.37369 0.22777 0.37448 0.22847 0.37487 0.22939 C 0.37591 0.23101 0.37708 0.23194 0.37799 0.23356 C 0.37825 0.23356 0.37851 0.23495 0.37916 0.23541 C 0.37981 0.23611 0.3806 0.2375 0.38125 0.23819 C 0.38359 0.24189 0.38177 0.24027 0.38437 0.24467 C 0.38854 0.25231 0.38528 0.24514 0.38906 0.25185 C 0.39075 0.25393 0.39192 0.25694 0.39375 0.25926 L 0.39726 0.26643 C 0.39843 0.26805 0.39922 0.26944 0.39987 0.27129 C 0.40078 0.27199 0.40156 0.27338 0.40208 0.27384 C 0.40677 0.28264 0.40117 0.27407 0.40612 0.28078 C 0.40599 0.28171 0.40664 0.2831 0.40703 0.28379 C 0.40794 0.28518 0.40924 0.28703 0.40963 0.28865 C 0.41159 0.29236 0.41015 0.29004 0.41354 0.29537 C 0.41354 0.29583 0.41354 0.29699 0.4138 0.29838 C 0.4138 0.29907 0.4164 0.30439 0.41692 0.30509 C 0.41849 0.30902 0.41718 0.30625 0.41914 0.31018 C 0.42018 0.31504 0.41862 0.30879 0.42148 0.31527 C 0.42213 0.3162 0.42213 0.31759 0.42291 0.31828 C 0.42343 0.32014 0.42422 0.32176 0.42513 0.32291 C 0.42786 0.32708 0.42695 0.325 0.42929 0.32939 C 0.43034 0.33148 0.43086 0.3331 0.43164 0.33518 C 0.43203 0.33611 0.43216 0.3368 0.43268 0.33773 C 0.43606 0.34375 0.43333 0.33865 0.43646 0.3456 C 0.43763 0.34722 0.43841 0.34976 0.43945 0.35185 C 0.4401 0.35277 0.44088 0.35439 0.4414 0.35555 C 0.44192 0.3574 0.44231 0.35856 0.4431 0.35995 C 0.44414 0.36226 0.44609 0.36481 0.44752 0.36736 C 0.44765 0.36875 0.44739 0.36944 0.44791 0.37037 C 0.44791 0.37152 0.44961 0.37268 0.44961 0.37384 C 0.45013 0.37476 0.44948 0.375 0.45026 0.37569 C 0.45169 0.38055 0.45208 0.37662 0.45117 0.38032 L 0.45117 0.38055 " pathEditMode="relative" rAng="1440000" ptsTypes="AAAAAAAAAAAAAAAAAAAAAAAAAAAAAAAAAAAAAAAAAAAAAAAAAAAAAAAAAAAAAAAAAAAAAAAAAAAAAAAAAAAAAAAAAAAAAA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9" grpId="0" animBg="1"/>
      <p:bldP spid="9" grpId="1" animBg="1"/>
      <p:bldP spid="9" grpId="2" animBg="1"/>
      <p:bldP spid="10" grpId="0" animBg="1"/>
      <p:bldP spid="12" grpId="0" animBg="1"/>
      <p:bldP spid="12" grpId="1" animBg="1"/>
      <p:bldP spid="12" grpId="2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3645D0-844D-436D-8491-9287D79094A9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Wave 6">
            <a:extLst>
              <a:ext uri="{FF2B5EF4-FFF2-40B4-BE49-F238E27FC236}">
                <a16:creationId xmlns:a16="http://schemas.microsoft.com/office/drawing/2014/main" id="{32F34671-B5F7-4859-AC13-2FB5F60C2F31}"/>
              </a:ext>
            </a:extLst>
          </p:cNvPr>
          <p:cNvSpPr/>
          <p:nvPr/>
        </p:nvSpPr>
        <p:spPr>
          <a:xfrm>
            <a:off x="6096000" y="904754"/>
            <a:ext cx="4124048" cy="1732532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1DCF00-FA81-4705-81BE-D795550766FD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id="{F9A2C6D9-E77F-49A4-8673-CC668F4071F5}"/>
              </a:ext>
            </a:extLst>
          </p:cNvPr>
          <p:cNvSpPr/>
          <p:nvPr/>
        </p:nvSpPr>
        <p:spPr>
          <a:xfrm>
            <a:off x="6117730" y="2637286"/>
            <a:ext cx="4124048" cy="1965955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874236-0702-4E98-97E5-FDF8EBC98779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Wave 12">
            <a:extLst>
              <a:ext uri="{FF2B5EF4-FFF2-40B4-BE49-F238E27FC236}">
                <a16:creationId xmlns:a16="http://schemas.microsoft.com/office/drawing/2014/main" id="{D08B0935-42F7-4250-BCA6-0FAE4AC7ABA7}"/>
              </a:ext>
            </a:extLst>
          </p:cNvPr>
          <p:cNvSpPr/>
          <p:nvPr/>
        </p:nvSpPr>
        <p:spPr>
          <a:xfrm>
            <a:off x="6096000" y="4590346"/>
            <a:ext cx="4124048" cy="1732532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4C8F54-5510-4322-9F55-4A322E3F8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49" y="1274153"/>
            <a:ext cx="5407621" cy="9937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F3FD63-0E5B-471C-8582-3E39F84F7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09" y="3098343"/>
            <a:ext cx="5407621" cy="9937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939475-BBF9-424B-AB9F-603902D44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48" y="4971355"/>
            <a:ext cx="5407621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7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3645D0-844D-436D-8491-9287D79094A9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Wave 6">
            <a:extLst>
              <a:ext uri="{FF2B5EF4-FFF2-40B4-BE49-F238E27FC236}">
                <a16:creationId xmlns:a16="http://schemas.microsoft.com/office/drawing/2014/main" id="{32F34671-B5F7-4859-AC13-2FB5F60C2F31}"/>
              </a:ext>
            </a:extLst>
          </p:cNvPr>
          <p:cNvSpPr/>
          <p:nvPr/>
        </p:nvSpPr>
        <p:spPr>
          <a:xfrm>
            <a:off x="6096000" y="904754"/>
            <a:ext cx="4124048" cy="1732532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1DCF00-FA81-4705-81BE-D795550766FD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id="{F9A2C6D9-E77F-49A4-8673-CC668F4071F5}"/>
              </a:ext>
            </a:extLst>
          </p:cNvPr>
          <p:cNvSpPr/>
          <p:nvPr/>
        </p:nvSpPr>
        <p:spPr>
          <a:xfrm>
            <a:off x="6117730" y="2637286"/>
            <a:ext cx="4124048" cy="1965955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874236-0702-4E98-97E5-FDF8EBC98779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Wave 12">
            <a:extLst>
              <a:ext uri="{FF2B5EF4-FFF2-40B4-BE49-F238E27FC236}">
                <a16:creationId xmlns:a16="http://schemas.microsoft.com/office/drawing/2014/main" id="{D08B0935-42F7-4250-BCA6-0FAE4AC7ABA7}"/>
              </a:ext>
            </a:extLst>
          </p:cNvPr>
          <p:cNvSpPr/>
          <p:nvPr/>
        </p:nvSpPr>
        <p:spPr>
          <a:xfrm>
            <a:off x="6096000" y="4590346"/>
            <a:ext cx="4124048" cy="1732532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E6048C7-2054-41A9-9D12-41EC46BF5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53" y="1255926"/>
            <a:ext cx="5407621" cy="9937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342BDF-5C42-473A-8B68-B87B729D5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51" y="3089230"/>
            <a:ext cx="5407621" cy="9937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22B13F1-9313-45C4-B5A8-3B1F94BBD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52" y="4922534"/>
            <a:ext cx="5407621" cy="99373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5B5FE13-835F-4158-A822-6D67578FCAB5}"/>
              </a:ext>
            </a:extLst>
          </p:cNvPr>
          <p:cNvSpPr txBox="1"/>
          <p:nvPr/>
        </p:nvSpPr>
        <p:spPr>
          <a:xfrm>
            <a:off x="690465" y="1521961"/>
            <a:ext cx="30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 Rounded MT Bold" panose="020F0704030504030204" pitchFamily="34" charset="0"/>
              </a:rPr>
              <a:t>AREA AROUND US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C940FC-211F-495E-BFA1-084D74892DB8}"/>
              </a:ext>
            </a:extLst>
          </p:cNvPr>
          <p:cNvSpPr txBox="1"/>
          <p:nvPr/>
        </p:nvSpPr>
        <p:spPr>
          <a:xfrm>
            <a:off x="690465" y="3355264"/>
            <a:ext cx="30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 Rounded MT Bold" panose="020F0704030504030204" pitchFamily="34" charset="0"/>
              </a:rPr>
              <a:t>MINUTES AFTER HOURS AFTER DAYS AFTER YEARS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7036F1-3E7B-441D-88C2-9194FF91F762}"/>
              </a:ext>
            </a:extLst>
          </p:cNvPr>
          <p:cNvSpPr txBox="1"/>
          <p:nvPr/>
        </p:nvSpPr>
        <p:spPr>
          <a:xfrm>
            <a:off x="672322" y="5041113"/>
            <a:ext cx="30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</a:rPr>
              <a:t>ACTIVITY HAPPENING</a:t>
            </a:r>
          </a:p>
        </p:txBody>
      </p:sp>
    </p:spTree>
    <p:extLst>
      <p:ext uri="{BB962C8B-B14F-4D97-AF65-F5344CB8AC3E}">
        <p14:creationId xmlns:p14="http://schemas.microsoft.com/office/powerpoint/2010/main" val="74234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4BA2BAA-DA8E-4B08-862D-EE433FF14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134" y="963696"/>
            <a:ext cx="5407621" cy="9937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EF436B-0C8C-4FE9-B8EA-87BDBAA97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134" y="2591558"/>
            <a:ext cx="5407621" cy="9937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0FF210-5D59-49F1-97EF-565442E8E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134" y="4117641"/>
            <a:ext cx="5407621" cy="9937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2DDE223-986E-45DE-A443-CFA5D4E4A69B}"/>
              </a:ext>
            </a:extLst>
          </p:cNvPr>
          <p:cNvSpPr txBox="1"/>
          <p:nvPr/>
        </p:nvSpPr>
        <p:spPr>
          <a:xfrm>
            <a:off x="1729496" y="1229730"/>
            <a:ext cx="30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 Rounded MT Bold" panose="020F0704030504030204" pitchFamily="34" charset="0"/>
              </a:rPr>
              <a:t>AREA AROUND US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F719A6-06D4-408A-AF4B-B87B822030EA}"/>
              </a:ext>
            </a:extLst>
          </p:cNvPr>
          <p:cNvSpPr txBox="1"/>
          <p:nvPr/>
        </p:nvSpPr>
        <p:spPr>
          <a:xfrm>
            <a:off x="1729496" y="2796037"/>
            <a:ext cx="30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 Rounded MT Bold" panose="020F0704030504030204" pitchFamily="34" charset="0"/>
              </a:rPr>
              <a:t>MINUTES AFTER HOURS AFTER DAYS AFTER YEARS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A77B04-4F29-461F-AB50-B08721A45376}"/>
              </a:ext>
            </a:extLst>
          </p:cNvPr>
          <p:cNvSpPr txBox="1"/>
          <p:nvPr/>
        </p:nvSpPr>
        <p:spPr>
          <a:xfrm>
            <a:off x="1571134" y="4219420"/>
            <a:ext cx="30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</a:rPr>
              <a:t>ACTIVITY HAPPENING</a:t>
            </a:r>
          </a:p>
        </p:txBody>
      </p:sp>
    </p:spTree>
    <p:extLst>
      <p:ext uri="{BB962C8B-B14F-4D97-AF65-F5344CB8AC3E}">
        <p14:creationId xmlns:p14="http://schemas.microsoft.com/office/powerpoint/2010/main" val="3968911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4B27F-7AA4-43A1-B37E-E5B89B454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72" y="984530"/>
            <a:ext cx="3889585" cy="3200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D78F8-314C-421B-AE54-ED253003D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75" y="234949"/>
            <a:ext cx="3895682" cy="39200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C8EA5D-38B6-44D0-A251-95262826F76B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Wave 7">
            <a:extLst>
              <a:ext uri="{FF2B5EF4-FFF2-40B4-BE49-F238E27FC236}">
                <a16:creationId xmlns:a16="http://schemas.microsoft.com/office/drawing/2014/main" id="{9F21F4C1-45E5-4AEA-8F1C-4ECF37621FA3}"/>
              </a:ext>
            </a:extLst>
          </p:cNvPr>
          <p:cNvSpPr/>
          <p:nvPr/>
        </p:nvSpPr>
        <p:spPr>
          <a:xfrm rot="19443990">
            <a:off x="1587571" y="966226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id="{C1FA45AF-6830-4E0C-9B6D-B58C8C8A1384}"/>
              </a:ext>
            </a:extLst>
          </p:cNvPr>
          <p:cNvSpPr/>
          <p:nvPr/>
        </p:nvSpPr>
        <p:spPr>
          <a:xfrm>
            <a:off x="6096000" y="904754"/>
            <a:ext cx="4124048" cy="1732532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A95388-1926-49DB-BA9A-27674396F96C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Wave 10">
            <a:extLst>
              <a:ext uri="{FF2B5EF4-FFF2-40B4-BE49-F238E27FC236}">
                <a16:creationId xmlns:a16="http://schemas.microsoft.com/office/drawing/2014/main" id="{60835438-4900-430B-A108-408E3A6405CC}"/>
              </a:ext>
            </a:extLst>
          </p:cNvPr>
          <p:cNvSpPr/>
          <p:nvPr/>
        </p:nvSpPr>
        <p:spPr>
          <a:xfrm rot="19443990">
            <a:off x="1587571" y="966226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  <p:sp>
        <p:nvSpPr>
          <p:cNvPr id="12" name="Wave 11">
            <a:extLst>
              <a:ext uri="{FF2B5EF4-FFF2-40B4-BE49-F238E27FC236}">
                <a16:creationId xmlns:a16="http://schemas.microsoft.com/office/drawing/2014/main" id="{6BD266E1-3B7A-4A7F-B543-0298CFCBC02B}"/>
              </a:ext>
            </a:extLst>
          </p:cNvPr>
          <p:cNvSpPr/>
          <p:nvPr/>
        </p:nvSpPr>
        <p:spPr>
          <a:xfrm>
            <a:off x="6117730" y="2637286"/>
            <a:ext cx="4124048" cy="1965955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0C3407-6DED-4BE7-8145-B4B87E70D27E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Wave 13">
            <a:extLst>
              <a:ext uri="{FF2B5EF4-FFF2-40B4-BE49-F238E27FC236}">
                <a16:creationId xmlns:a16="http://schemas.microsoft.com/office/drawing/2014/main" id="{D5BB103F-E371-45FC-B824-96B683C061BF}"/>
              </a:ext>
            </a:extLst>
          </p:cNvPr>
          <p:cNvSpPr/>
          <p:nvPr/>
        </p:nvSpPr>
        <p:spPr>
          <a:xfrm rot="19443990">
            <a:off x="1587571" y="966226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  <p:sp>
        <p:nvSpPr>
          <p:cNvPr id="15" name="Wave 14">
            <a:extLst>
              <a:ext uri="{FF2B5EF4-FFF2-40B4-BE49-F238E27FC236}">
                <a16:creationId xmlns:a16="http://schemas.microsoft.com/office/drawing/2014/main" id="{4758D70F-C05E-4009-B3ED-7CB4C04090E7}"/>
              </a:ext>
            </a:extLst>
          </p:cNvPr>
          <p:cNvSpPr/>
          <p:nvPr/>
        </p:nvSpPr>
        <p:spPr>
          <a:xfrm>
            <a:off x="6096000" y="4590346"/>
            <a:ext cx="4124048" cy="1732532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</p:spTree>
    <p:extLst>
      <p:ext uri="{BB962C8B-B14F-4D97-AF65-F5344CB8AC3E}">
        <p14:creationId xmlns:p14="http://schemas.microsoft.com/office/powerpoint/2010/main" val="310148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25 -0.00324 C 0.00937 -0.00394 0.00742 -0.00324 0.0112 -0.00417 C 0.01172 -0.00417 0.01224 -0.00533 0.01315 -0.00533 C 0.01471 -0.00533 0.01667 -0.00486 0.01849 -0.00463 L 0.02057 -0.00417 C 0.02122 -0.0044 0.02214 -0.00463 0.02331 -0.00394 L 0.02669 -0.00301 C 0.02904 -0.00394 0.02865 -0.00371 0.03203 -0.00348 C 0.03346 -0.00278 0.0345 -0.00278 0.03581 -0.00255 C 0.03659 -0.00255 0.03763 -0.00278 0.03867 -0.00278 C 0.04102 -0.00232 0.04414 -0.00093 0.04635 -0.00093 C 0.047 -0.00093 0.04766 -0.00093 0.04857 -0.0007 C 0.04896 -0.0007 0.05 -0.00024 0.05091 0.00023 C 0.05352 0.00046 0.05521 -0.0007 0.0582 0.00069 C 0.06172 0.00231 0.06354 0.00393 0.06745 0.00486 C 0.06927 0.00532 0.07135 0.00648 0.07279 0.00671 C 0.07448 0.00648 0.07604 0.00625 0.07812 0.00694 C 0.08164 0.00787 0.08125 0.00833 0.08424 0.00926 C 0.08594 0.00949 0.08841 0.01041 0.09049 0.01088 C 0.09049 0.01111 0.0987 0.01412 0.10039 0.01504 C 0.10208 0.01551 0.1026 0.01574 0.10378 0.01643 C 0.10534 0.01713 0.10716 0.01805 0.10872 0.01875 C 0.11029 0.01967 0.11211 0.02037 0.1138 0.02129 C 0.11484 0.02152 0.11536 0.02152 0.11641 0.02176 C 0.11706 0.02199 0.1181 0.02268 0.11875 0.02314 C 0.12214 0.02268 0.11927 0.02291 0.12344 0.02338 C 0.12448 0.02407 0.12448 0.02338 0.12513 0.02361 C 0.12669 0.0243 0.12799 0.02546 0.12943 0.02639 C 0.12982 0.02592 0.13047 0.02639 0.13099 0.02639 C 0.1319 0.02685 0.13294 0.02754 0.13346 0.02754 C 0.13516 0.02847 0.13633 0.02916 0.13763 0.02963 C 0.13919 0.03055 0.14049 0.03101 0.14206 0.03101 C 0.14284 0.03148 0.14388 0.03194 0.14453 0.03194 C 0.1543 0.03611 0.13802 0.03009 0.15052 0.03472 C 0.1513 0.03472 0.15234 0.03518 0.15299 0.03541 C 0.15391 0.03588 0.15508 0.03634 0.15547 0.0368 C 0.15768 0.03819 0.1599 0.03958 0.16224 0.04074 C 0.1668 0.04328 0.16224 0.04051 0.1694 0.04514 C 0.17044 0.0456 0.17161 0.04652 0.17266 0.04745 C 0.17383 0.04791 0.17539 0.04861 0.17656 0.04953 C 0.18411 0.05393 0.17917 0.05069 0.18568 0.05486 C 0.19245 0.05949 0.19401 0.06041 0.20221 0.06666 C 0.21211 0.07291 0.19974 0.06504 0.21107 0.07245 C 0.2125 0.07338 0.21367 0.07384 0.21497 0.07476 L 0.29583 0.13958 C 0.30924 0.15046 0.30964 0.15092 0.31992 0.15995 C 0.32187 0.1618 0.32526 0.16527 0.32721 0.16713 C 0.32878 0.16967 0.33073 0.17245 0.33268 0.17476 L 0.33711 0.17939 C 0.33802 0.17986 0.33854 0.18078 0.33945 0.18194 L 0.34245 0.18472 C 0.34297 0.18541 0.34375 0.18657 0.3444 0.18726 C 0.34544 0.18912 0.34622 0.19051 0.34714 0.19143 C 0.34909 0.19444 0.35013 0.19537 0.35221 0.19722 C 0.35534 0.20347 0.35104 0.19583 0.3556 0.20231 C 0.35625 0.20301 0.35651 0.2037 0.3569 0.20463 C 0.35833 0.20625 0.36029 0.20764 0.36146 0.20926 L 0.36549 0.21458 L 0.36758 0.21805 C 0.3681 0.21944 0.36888 0.22176 0.37018 0.22314 C 0.3707 0.2243 0.37214 0.22569 0.37292 0.22685 C 0.37357 0.22754 0.37435 0.2287 0.37487 0.22963 C 0.37591 0.23101 0.37708 0.23194 0.37799 0.23333 C 0.37825 0.23379 0.37852 0.23495 0.37904 0.23541 C 0.37969 0.23634 0.3806 0.2375 0.38112 0.23842 C 0.38346 0.24213 0.38177 0.24027 0.38424 0.24467 C 0.38854 0.25231 0.38516 0.24537 0.38906 0.25185 C 0.39075 0.25393 0.39193 0.25694 0.39375 0.25949 L 0.39727 0.26643 C 0.39831 0.26828 0.39909 0.26967 0.39974 0.27106 C 0.40065 0.27199 0.40156 0.27338 0.40195 0.27384 C 0.40677 0.28264 0.40117 0.2743 0.40599 0.28078 C 0.40599 0.28171 0.40664 0.2831 0.40703 0.28379 C 0.40794 0.28541 0.40911 0.28726 0.40964 0.28865 C 0.41146 0.29259 0.41016 0.29027 0.41354 0.29537 C 0.41341 0.29583 0.41354 0.29722 0.4138 0.29838 C 0.4138 0.29907 0.41641 0.30439 0.4168 0.30486 C 0.41849 0.30926 0.41719 0.30625 0.41914 0.31018 C 0.42018 0.31504 0.41862 0.30879 0.42135 0.31504 C 0.42214 0.31643 0.42214 0.31759 0.42279 0.31851 C 0.42344 0.32014 0.42422 0.32176 0.42513 0.32291 C 0.42786 0.32731 0.42695 0.325 0.4293 0.32939 C 0.43034 0.33148 0.43086 0.3331 0.43151 0.33541 C 0.4319 0.33611 0.43216 0.33703 0.43268 0.33796 C 0.43607 0.34375 0.43333 0.33865 0.43646 0.3456 C 0.4375 0.34745 0.43841 0.34976 0.43945 0.35185 C 0.4401 0.35301 0.44075 0.35439 0.44128 0.35578 C 0.44193 0.3574 0.44232 0.35879 0.4431 0.36018 C 0.44414 0.3625 0.44609 0.36504 0.44766 0.36736 C 0.44766 0.36875 0.4474 0.36944 0.44792 0.37037 C 0.44792 0.37152 0.44948 0.37291 0.44961 0.37384 C 0.45013 0.37476 0.44948 0.375 0.45026 0.37592 C 0.45169 0.38055 0.45195 0.37685 0.45117 0.38032 L 0.45104 0.38032 " pathEditMode="relative" rAng="1440000" ptsTypes="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25 -0.00324 C 0.00937 -0.00394 0.00742 -0.00324 0.0112 -0.00417 C 0.01172 -0.00417 0.01224 -0.00533 0.01315 -0.00533 C 0.01471 -0.00533 0.01667 -0.00486 0.01849 -0.00463 L 0.02057 -0.00417 C 0.02122 -0.0044 0.02214 -0.00463 0.02331 -0.00394 L 0.02669 -0.00301 C 0.02904 -0.00394 0.02865 -0.00371 0.03203 -0.00348 C 0.03346 -0.00278 0.0345 -0.00278 0.03581 -0.00255 C 0.03659 -0.00255 0.03763 -0.00278 0.03867 -0.00278 C 0.04102 -0.00232 0.04414 -0.00093 0.04635 -0.00093 C 0.047 -0.00093 0.04766 -0.00093 0.04857 -0.0007 C 0.04896 -0.0007 0.05 -0.00024 0.05091 0.00023 C 0.05352 0.00046 0.05521 -0.0007 0.0582 0.00069 C 0.06172 0.00231 0.06354 0.00393 0.06745 0.00486 C 0.06927 0.00532 0.07135 0.00648 0.07279 0.00671 C 0.07448 0.00648 0.07604 0.00625 0.07812 0.00694 C 0.08164 0.00787 0.08125 0.00833 0.08424 0.00926 C 0.08594 0.00949 0.08841 0.01041 0.09049 0.01088 C 0.09049 0.01111 0.0987 0.01412 0.10039 0.01504 C 0.10208 0.01551 0.1026 0.01574 0.10378 0.01643 C 0.10534 0.01713 0.10716 0.01805 0.10872 0.01875 C 0.11029 0.01967 0.11211 0.02037 0.1138 0.02129 C 0.11484 0.02152 0.11536 0.02152 0.11641 0.02176 C 0.11706 0.02199 0.1181 0.02268 0.11875 0.02314 C 0.12214 0.02268 0.11927 0.02291 0.12344 0.02338 C 0.12448 0.02407 0.12448 0.02338 0.12513 0.02361 C 0.12669 0.0243 0.12799 0.02546 0.12943 0.02639 C 0.12982 0.02592 0.13047 0.02639 0.13099 0.02639 C 0.1319 0.02685 0.13294 0.02754 0.13346 0.02754 C 0.13516 0.02847 0.13633 0.02916 0.13763 0.02963 C 0.13919 0.03055 0.14049 0.03101 0.14206 0.03101 C 0.14284 0.03148 0.14388 0.03194 0.14453 0.03194 C 0.1543 0.03611 0.13802 0.03009 0.15052 0.03472 C 0.1513 0.03472 0.15234 0.03518 0.15299 0.03541 C 0.15391 0.03588 0.15508 0.03634 0.15547 0.0368 C 0.15768 0.03819 0.1599 0.03958 0.16224 0.04074 C 0.1668 0.04328 0.16224 0.04051 0.1694 0.04514 C 0.17044 0.0456 0.17161 0.04652 0.17266 0.04745 C 0.17383 0.04791 0.17539 0.04861 0.17656 0.04953 C 0.18411 0.05393 0.17917 0.05069 0.18568 0.05486 C 0.19245 0.05949 0.19401 0.06041 0.20221 0.06666 C 0.21211 0.07291 0.19974 0.06504 0.21107 0.07245 C 0.2125 0.07338 0.21367 0.07384 0.21497 0.07476 L 0.29583 0.13958 C 0.30924 0.15046 0.30964 0.15092 0.31992 0.15995 C 0.32187 0.1618 0.32526 0.16527 0.32721 0.16713 C 0.32878 0.16967 0.33073 0.17245 0.33268 0.17476 L 0.33711 0.17939 C 0.33802 0.17986 0.33854 0.18078 0.33945 0.18194 L 0.34245 0.18472 C 0.34297 0.18541 0.34375 0.18657 0.3444 0.18726 C 0.34544 0.18912 0.34622 0.19051 0.34714 0.19143 C 0.34909 0.19444 0.35013 0.19537 0.35221 0.19722 C 0.35534 0.20347 0.35104 0.19583 0.3556 0.20231 C 0.35625 0.20301 0.35651 0.2037 0.3569 0.20463 C 0.35833 0.20625 0.36029 0.20764 0.36146 0.20926 L 0.36549 0.21458 L 0.36758 0.21805 C 0.3681 0.21944 0.36888 0.22176 0.37018 0.22314 C 0.3707 0.2243 0.37214 0.22569 0.37292 0.22685 C 0.37357 0.22754 0.37435 0.2287 0.37487 0.22963 C 0.37591 0.23101 0.37708 0.23194 0.37799 0.23333 C 0.37825 0.23379 0.37852 0.23495 0.37904 0.23541 C 0.37969 0.23634 0.3806 0.2375 0.38112 0.23842 C 0.38346 0.24213 0.38177 0.24027 0.38424 0.24467 C 0.38854 0.25231 0.38516 0.24537 0.38906 0.25185 C 0.39075 0.25393 0.39193 0.25694 0.39375 0.25949 L 0.39727 0.26643 C 0.39831 0.26828 0.39909 0.26967 0.39974 0.27106 C 0.40065 0.27199 0.40156 0.27338 0.40195 0.27384 C 0.40677 0.28264 0.40117 0.2743 0.40599 0.28078 C 0.40599 0.28171 0.40664 0.2831 0.40703 0.28379 C 0.40794 0.28541 0.40911 0.28726 0.40964 0.28865 C 0.41146 0.29259 0.41016 0.29027 0.41354 0.29537 C 0.41341 0.29583 0.41354 0.29722 0.4138 0.29838 C 0.4138 0.29907 0.41641 0.30439 0.4168 0.30486 C 0.41849 0.30926 0.41719 0.30625 0.41914 0.31018 C 0.42018 0.31504 0.41862 0.30879 0.42135 0.31504 C 0.42214 0.31643 0.42214 0.31759 0.42279 0.31851 C 0.42344 0.32014 0.42422 0.32176 0.42513 0.32291 C 0.42786 0.32731 0.42695 0.325 0.4293 0.32939 C 0.43034 0.33148 0.43086 0.3331 0.43151 0.33541 C 0.4319 0.33611 0.43216 0.33703 0.43268 0.33796 C 0.43607 0.34375 0.43333 0.33865 0.43646 0.3456 C 0.4375 0.34745 0.43841 0.34976 0.43945 0.35185 C 0.4401 0.35301 0.44075 0.35439 0.44128 0.35578 C 0.44193 0.3574 0.44232 0.35879 0.4431 0.36018 C 0.44414 0.3625 0.44609 0.36504 0.44766 0.36736 C 0.44766 0.36875 0.4474 0.36944 0.44792 0.37037 C 0.44792 0.37152 0.44948 0.37291 0.44961 0.37384 C 0.45013 0.37476 0.44948 0.375 0.45026 0.37592 C 0.45169 0.38055 0.45195 0.37685 0.45117 0.38032 L 0.45104 0.38032 " pathEditMode="relative" rAng="1440000" ptsTypes="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25 -0.00324 C 0.00937 -0.00394 0.00742 -0.00324 0.0112 -0.00417 C 0.01172 -0.00417 0.01224 -0.00533 0.01315 -0.00533 C 0.01471 -0.00533 0.01667 -0.00486 0.01849 -0.00463 L 0.02057 -0.00417 C 0.02122 -0.0044 0.02214 -0.00463 0.02331 -0.00394 L 0.02669 -0.00301 C 0.02904 -0.00394 0.02865 -0.00371 0.03203 -0.00348 C 0.03346 -0.00278 0.0345 -0.00278 0.03581 -0.00255 C 0.03659 -0.00255 0.03763 -0.00278 0.03867 -0.00278 C 0.04102 -0.00232 0.04414 -0.00093 0.04635 -0.00093 C 0.047 -0.00093 0.04766 -0.00093 0.04857 -0.0007 C 0.04896 -0.0007 0.05 -0.00024 0.05091 0.00023 C 0.05352 0.00046 0.05521 -0.0007 0.0582 0.00069 C 0.06172 0.00231 0.06354 0.00393 0.06745 0.00486 C 0.06927 0.00532 0.07135 0.00648 0.07279 0.00671 C 0.07448 0.00648 0.07604 0.00625 0.07812 0.00694 C 0.08164 0.00787 0.08125 0.00833 0.08424 0.00926 C 0.08594 0.00949 0.08841 0.01041 0.09049 0.01088 C 0.09049 0.01111 0.0987 0.01412 0.10039 0.01504 C 0.10208 0.01551 0.1026 0.01574 0.10378 0.01643 C 0.10534 0.01713 0.10716 0.01805 0.10872 0.01875 C 0.11029 0.01967 0.11211 0.02037 0.1138 0.02129 C 0.11484 0.02152 0.11536 0.02152 0.11641 0.02176 C 0.11706 0.02199 0.1181 0.02268 0.11875 0.02314 C 0.12214 0.02268 0.11927 0.02291 0.12344 0.02338 C 0.12448 0.02407 0.12448 0.02338 0.12513 0.02361 C 0.12669 0.0243 0.12799 0.02546 0.12943 0.02639 C 0.12982 0.02592 0.13047 0.02639 0.13099 0.02639 C 0.1319 0.02685 0.13294 0.02754 0.13346 0.02754 C 0.13516 0.02847 0.13633 0.02916 0.13763 0.02963 C 0.13919 0.03055 0.14049 0.03101 0.14206 0.03101 C 0.14284 0.03148 0.14388 0.03194 0.14453 0.03194 C 0.1543 0.03611 0.13802 0.03009 0.15052 0.03472 C 0.1513 0.03472 0.15234 0.03518 0.15299 0.03541 C 0.15391 0.03588 0.15508 0.03634 0.15547 0.0368 C 0.15768 0.03819 0.1599 0.03958 0.16224 0.04074 C 0.1668 0.04328 0.16224 0.04051 0.1694 0.04514 C 0.17044 0.0456 0.17161 0.04652 0.17266 0.04745 C 0.17383 0.04791 0.17539 0.04861 0.17656 0.04953 C 0.18411 0.05393 0.17917 0.05069 0.18568 0.05486 C 0.19245 0.05949 0.19401 0.06041 0.20221 0.06666 C 0.21211 0.07291 0.19974 0.06504 0.21107 0.07245 C 0.2125 0.07338 0.21367 0.07384 0.21497 0.07476 L 0.29583 0.13958 C 0.30924 0.15046 0.30964 0.15092 0.31992 0.15995 C 0.32187 0.1618 0.32526 0.16527 0.32721 0.16713 C 0.32878 0.16967 0.33073 0.17245 0.33268 0.17476 L 0.33711 0.17939 C 0.33802 0.17986 0.33854 0.18078 0.33945 0.18194 L 0.34245 0.18472 C 0.34297 0.18541 0.34375 0.18657 0.3444 0.18726 C 0.34544 0.18912 0.34622 0.19051 0.34714 0.19143 C 0.34909 0.19444 0.35013 0.19537 0.35221 0.19722 C 0.35534 0.20347 0.35104 0.19583 0.3556 0.20231 C 0.35625 0.20301 0.35651 0.2037 0.3569 0.20463 C 0.35833 0.20625 0.36029 0.20764 0.36146 0.20926 L 0.36549 0.21458 L 0.36758 0.21805 C 0.3681 0.21944 0.36888 0.22176 0.37018 0.22314 C 0.3707 0.2243 0.37214 0.22569 0.37292 0.22685 C 0.37357 0.22754 0.37435 0.2287 0.37487 0.22963 C 0.37591 0.23101 0.37708 0.23194 0.37799 0.23333 C 0.37825 0.23379 0.37852 0.23495 0.37904 0.23541 C 0.37969 0.23634 0.3806 0.2375 0.38112 0.23842 C 0.38346 0.24213 0.38177 0.24027 0.38424 0.24467 C 0.38854 0.25231 0.38516 0.24537 0.38906 0.25185 C 0.39075 0.25393 0.39193 0.25694 0.39375 0.25949 L 0.39727 0.26643 C 0.39831 0.26828 0.39909 0.26967 0.39974 0.27106 C 0.40065 0.27199 0.40156 0.27338 0.40195 0.27384 C 0.40677 0.28264 0.40117 0.2743 0.40599 0.28078 C 0.40599 0.28171 0.40664 0.2831 0.40703 0.28379 C 0.40794 0.28541 0.40911 0.28726 0.40964 0.28865 C 0.41146 0.29259 0.41016 0.29027 0.41354 0.29537 C 0.41341 0.29583 0.41354 0.29722 0.4138 0.29838 C 0.4138 0.29907 0.41641 0.30439 0.4168 0.30486 C 0.41849 0.30926 0.41719 0.30625 0.41914 0.31018 C 0.42018 0.31504 0.41862 0.30879 0.42135 0.31504 C 0.42214 0.31643 0.42214 0.31759 0.42279 0.31851 C 0.42344 0.32014 0.42422 0.32176 0.42513 0.32291 C 0.42786 0.32731 0.42695 0.325 0.4293 0.32939 C 0.43034 0.33148 0.43086 0.3331 0.43151 0.33541 C 0.4319 0.33611 0.43216 0.33703 0.43268 0.33796 C 0.43607 0.34375 0.43333 0.33865 0.43646 0.3456 C 0.4375 0.34745 0.43841 0.34976 0.43945 0.35185 C 0.4401 0.35301 0.44075 0.35439 0.44128 0.35578 C 0.44193 0.3574 0.44232 0.35879 0.4431 0.36018 C 0.44414 0.3625 0.44609 0.36504 0.44766 0.36736 C 0.44766 0.36875 0.4474 0.36944 0.44792 0.37037 C 0.44792 0.37152 0.44948 0.37291 0.44961 0.37384 C 0.45013 0.37476 0.44948 0.375 0.45026 0.37592 C 0.45169 0.38055 0.45195 0.37685 0.45117 0.38032 L 0.45104 0.38032 " pathEditMode="relative" rAng="1440000" ptsTypes="AAAAAAAAAAAAAAAAAAAAAAAAAAAAAAAAAAAAAAAAAAAAAAAAAAAAAAAAAAAAAAAAAAAAAAAAAAAAAAAAAAAAAAAAAAAAAAAA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11" grpId="0" animBg="1"/>
      <p:bldP spid="11" grpId="1" animBg="1"/>
      <p:bldP spid="11" grpId="2" animBg="1"/>
      <p:bldP spid="12" grpId="0" animBg="1"/>
      <p:bldP spid="14" grpId="0" animBg="1"/>
      <p:bldP spid="14" grpId="1" animBg="1"/>
      <p:bldP spid="14" grpId="2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4B27F-7AA4-43A1-B37E-E5B89B454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72" y="984530"/>
            <a:ext cx="3889585" cy="3200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D78F8-314C-421B-AE54-ED253003D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75" y="234949"/>
            <a:ext cx="3895682" cy="392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5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4B27F-7AA4-43A1-B37E-E5B89B454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72" y="984530"/>
            <a:ext cx="3889585" cy="3200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D78F8-314C-421B-AE54-ED253003D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75" y="234949"/>
            <a:ext cx="3895682" cy="3920068"/>
          </a:xfrm>
          <a:prstGeom prst="rect">
            <a:avLst/>
          </a:prstGeom>
        </p:spPr>
      </p:pic>
      <p:sp>
        <p:nvSpPr>
          <p:cNvPr id="42" name="Wave 41">
            <a:extLst>
              <a:ext uri="{FF2B5EF4-FFF2-40B4-BE49-F238E27FC236}">
                <a16:creationId xmlns:a16="http://schemas.microsoft.com/office/drawing/2014/main" id="{AE8377EF-BAA1-48BF-BD2C-D86B58BD8777}"/>
              </a:ext>
            </a:extLst>
          </p:cNvPr>
          <p:cNvSpPr/>
          <p:nvPr/>
        </p:nvSpPr>
        <p:spPr>
          <a:xfrm rot="19443990">
            <a:off x="1587571" y="966226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4157D72A-A5A4-4DDC-91F4-35FECD41AC7D}"/>
              </a:ext>
            </a:extLst>
          </p:cNvPr>
          <p:cNvSpPr/>
          <p:nvPr/>
        </p:nvSpPr>
        <p:spPr>
          <a:xfrm>
            <a:off x="6250560" y="2665632"/>
            <a:ext cx="4124048" cy="3791300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</p:spTree>
    <p:extLst>
      <p:ext uri="{BB962C8B-B14F-4D97-AF65-F5344CB8AC3E}">
        <p14:creationId xmlns:p14="http://schemas.microsoft.com/office/powerpoint/2010/main" val="295848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25 -0.00324 C 0.00937 -0.00394 0.00742 -0.00324 0.0112 -0.00417 C 0.01172 -0.00417 0.01224 -0.00533 0.01315 -0.00533 C 0.01471 -0.00533 0.01667 -0.00486 0.01849 -0.00463 L 0.02057 -0.00417 C 0.02122 -0.0044 0.02214 -0.00463 0.02331 -0.00394 L 0.02669 -0.00301 C 0.02904 -0.00394 0.02865 -0.00371 0.03203 -0.00348 C 0.03346 -0.00278 0.0345 -0.00278 0.03581 -0.00255 C 0.03659 -0.00255 0.03763 -0.00278 0.03867 -0.00278 C 0.04102 -0.00232 0.04414 -0.00093 0.04635 -0.00093 C 0.047 -0.00093 0.04766 -0.00093 0.04857 -0.0007 C 0.04896 -0.0007 0.05 -0.00024 0.05091 0.00023 C 0.05352 0.00046 0.05521 -0.0007 0.0582 0.00069 C 0.06172 0.00231 0.06354 0.00393 0.06745 0.00486 C 0.06927 0.00532 0.07135 0.00648 0.07279 0.00671 C 0.07448 0.00648 0.07604 0.00625 0.07812 0.00694 C 0.08164 0.00787 0.08125 0.00833 0.08424 0.00926 C 0.08594 0.00949 0.08841 0.01041 0.09049 0.01088 C 0.09049 0.01111 0.0987 0.01412 0.10039 0.01504 C 0.10208 0.01551 0.1026 0.01574 0.10378 0.01643 C 0.10534 0.01713 0.10716 0.01805 0.10872 0.01875 C 0.11029 0.01967 0.11211 0.02037 0.1138 0.02129 C 0.11484 0.02152 0.11536 0.02152 0.11641 0.02176 C 0.11706 0.02199 0.1181 0.02268 0.11875 0.02314 C 0.12214 0.02268 0.11927 0.02291 0.12344 0.02338 C 0.12448 0.02407 0.12448 0.02338 0.12513 0.02361 C 0.12669 0.0243 0.12799 0.02546 0.12943 0.02639 C 0.12982 0.02592 0.13047 0.02639 0.13099 0.02639 C 0.1319 0.02685 0.13294 0.02754 0.13346 0.02754 C 0.13516 0.02847 0.13633 0.02916 0.13763 0.02963 C 0.13919 0.03055 0.14049 0.03101 0.14206 0.03101 C 0.14284 0.03148 0.14388 0.03194 0.14453 0.03194 C 0.1543 0.03611 0.13802 0.03009 0.15052 0.03472 C 0.1513 0.03472 0.15234 0.03518 0.15299 0.03541 C 0.15391 0.03588 0.15508 0.03634 0.15547 0.0368 C 0.15768 0.03819 0.1599 0.03958 0.16224 0.04074 C 0.1668 0.04328 0.16224 0.04051 0.1694 0.04514 C 0.17044 0.0456 0.17161 0.04652 0.17266 0.04745 C 0.17383 0.04791 0.17539 0.04861 0.17656 0.04953 C 0.18411 0.05393 0.17917 0.05069 0.18568 0.05486 C 0.19245 0.05949 0.19401 0.06041 0.20221 0.06666 C 0.21211 0.07291 0.19974 0.06504 0.21107 0.07245 C 0.2125 0.07338 0.21367 0.07384 0.21497 0.07476 L 0.29583 0.13958 C 0.30924 0.15046 0.30964 0.15092 0.31992 0.15995 C 0.32187 0.1618 0.32526 0.16527 0.32721 0.16713 C 0.32878 0.16967 0.33073 0.17245 0.33268 0.17476 L 0.33711 0.17939 C 0.33802 0.17986 0.33854 0.18078 0.33945 0.18194 L 0.34245 0.18472 C 0.34297 0.18541 0.34375 0.18657 0.3444 0.18726 C 0.34544 0.18912 0.34622 0.19051 0.34714 0.19143 C 0.34909 0.19444 0.35013 0.19537 0.35221 0.19722 C 0.35534 0.20347 0.35104 0.19583 0.3556 0.20231 C 0.35625 0.20301 0.35651 0.2037 0.3569 0.20463 C 0.35833 0.20625 0.36029 0.20764 0.36146 0.20926 L 0.36549 0.21458 L 0.36758 0.21805 C 0.3681 0.21944 0.36888 0.22176 0.37018 0.22314 C 0.3707 0.2243 0.37214 0.22569 0.37292 0.22685 C 0.37357 0.22754 0.37435 0.2287 0.37487 0.22963 C 0.37591 0.23101 0.37708 0.23194 0.37799 0.23333 C 0.37825 0.23379 0.37852 0.23495 0.37904 0.23541 C 0.37969 0.23634 0.3806 0.2375 0.38112 0.23842 C 0.38346 0.24213 0.38177 0.24027 0.38424 0.24467 C 0.38854 0.25231 0.38516 0.24537 0.38906 0.25185 C 0.39075 0.25393 0.39193 0.25694 0.39375 0.25949 L 0.39727 0.26643 C 0.39831 0.26828 0.39909 0.26967 0.39974 0.27106 C 0.40065 0.27199 0.40156 0.27338 0.40195 0.27384 C 0.40677 0.28264 0.40117 0.2743 0.40599 0.28078 C 0.40599 0.28171 0.40664 0.2831 0.40703 0.28379 C 0.40794 0.28541 0.40911 0.28726 0.40964 0.28865 C 0.41146 0.29259 0.41016 0.29027 0.41354 0.29537 C 0.41341 0.29583 0.41354 0.29722 0.4138 0.29838 C 0.4138 0.29907 0.41641 0.30439 0.4168 0.30486 C 0.41849 0.30926 0.41719 0.30625 0.41914 0.31018 C 0.42018 0.31504 0.41862 0.30879 0.42135 0.31504 C 0.42214 0.31643 0.42214 0.31759 0.42279 0.31851 C 0.42344 0.32014 0.42422 0.32176 0.42513 0.32291 C 0.42786 0.32731 0.42695 0.325 0.4293 0.32939 C 0.43034 0.33148 0.43086 0.3331 0.43151 0.33541 C 0.4319 0.33611 0.43216 0.33703 0.43268 0.33796 C 0.43607 0.34375 0.43333 0.33865 0.43646 0.3456 C 0.4375 0.34745 0.43841 0.34976 0.43945 0.35185 C 0.4401 0.35301 0.44075 0.35439 0.44128 0.35578 C 0.44193 0.3574 0.44232 0.35879 0.4431 0.36018 C 0.44414 0.3625 0.44609 0.36504 0.44766 0.36736 C 0.44766 0.36875 0.4474 0.36944 0.44792 0.37037 C 0.44792 0.37152 0.44948 0.37291 0.44961 0.37384 C 0.45013 0.37476 0.44948 0.375 0.45026 0.37592 C 0.45169 0.38055 0.45195 0.37685 0.45117 0.38032 L 0.45104 0.38032 " pathEditMode="relative" rAng="1440000" ptsTypes="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B0054584-EB2F-4DAF-9A1B-1CF1B55592CF}"/>
              </a:ext>
            </a:extLst>
          </p:cNvPr>
          <p:cNvSpPr/>
          <p:nvPr/>
        </p:nvSpPr>
        <p:spPr>
          <a:xfrm>
            <a:off x="7800392" y="1539551"/>
            <a:ext cx="1259632" cy="11103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B42A2CB-1CF2-4419-9CD8-3F68C19FE0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8715" b="14890"/>
          <a:stretch/>
        </p:blipFill>
        <p:spPr>
          <a:xfrm>
            <a:off x="1471128" y="1601999"/>
            <a:ext cx="2920482" cy="14257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0B6FFE-527D-4C03-9D4E-F57F496089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040" t="25744" r="8505" b="22169"/>
          <a:stretch/>
        </p:blipFill>
        <p:spPr>
          <a:xfrm>
            <a:off x="1595536" y="4428658"/>
            <a:ext cx="4124130" cy="91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9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09D5A1-9FD7-4440-86BD-EC9C4E3C4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0813" y="658154"/>
            <a:ext cx="3901778" cy="493819"/>
          </a:xfrm>
          <a:prstGeom prst="rect">
            <a:avLst/>
          </a:prstGeom>
        </p:spPr>
      </p:pic>
      <p:pic>
        <p:nvPicPr>
          <p:cNvPr id="7" name="Picture 6" descr="A body of water&#10;&#10;Description automatically generated">
            <a:extLst>
              <a:ext uri="{FF2B5EF4-FFF2-40B4-BE49-F238E27FC236}">
                <a16:creationId xmlns:a16="http://schemas.microsoft.com/office/drawing/2014/main" id="{424FC4A0-4FA3-4170-BBCF-581011184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453977" y="400049"/>
            <a:ext cx="3186434" cy="9909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B217E8-E0E9-44CE-A719-9B25C63976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8078" y="2891449"/>
            <a:ext cx="6474513" cy="9937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3F8265-A1FB-49A3-8E9F-50BBFA1A1F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8078" y="1649135"/>
            <a:ext cx="6474513" cy="9937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F333DD-8E6A-4213-A4B0-73D5F94EA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8078" y="4122928"/>
            <a:ext cx="6474513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28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s bookopening hb">
            <a:hlinkClick r:id="" action="ppaction://media"/>
            <a:extLst>
              <a:ext uri="{FF2B5EF4-FFF2-40B4-BE49-F238E27FC236}">
                <a16:creationId xmlns:a16="http://schemas.microsoft.com/office/drawing/2014/main" id="{8B619ECE-D2F2-4368-A546-60A37C200B1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08" end="47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0146" y="1443178"/>
            <a:ext cx="3850935" cy="24419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5AE9A5-4872-4BC4-A5BF-8E1AF89406C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CFC8A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110128"/>
            <a:ext cx="4484879" cy="413040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765241-BFFE-4110-873C-48CD911E1A4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CFC8AD">
                <a:tint val="45000"/>
                <a:satMod val="40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6266">
            <a:off x="3239162" y="2010686"/>
            <a:ext cx="1102209" cy="1671566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isometricOffAxis1To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48196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6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1 3.7037E-6 L 0.00911 0.00023 C 0.00924 -0.0051 0.00924 -0.01019 0.00989 -0.01528 C 0.01028 -0.01875 0.01146 -0.02176 0.01172 -0.02524 C 0.01211 -0.02871 0.01224 -0.03218 0.01276 -0.03542 C 0.01484 -0.05 0.0151 -0.04769 0.01732 -0.05903 C 0.01797 -0.0625 0.01836 -0.06598 0.01927 -0.06922 C 0.02018 -0.07269 0.02135 -0.07593 0.022 -0.0794 C 0.02239 -0.08149 0.02239 -0.08403 0.02291 -0.08611 C 0.03307 -0.12801 0.02513 -0.09491 0.03034 -0.11158 C 0.03112 -0.11366 0.03151 -0.11621 0.03229 -0.11829 C 0.03437 -0.12338 0.03646 -0.12848 0.0388 -0.13334 C 0.03932 -0.13473 0.0401 -0.13565 0.04062 -0.13681 C 0.04336 -0.14306 0.04205 -0.14329 0.04622 -0.15024 C 0.04935 -0.15579 0.05338 -0.15996 0.05638 -0.16551 C 0.05807 -0.16829 0.05924 -0.17176 0.06107 -0.17385 C 0.06458 -0.17778 0.06797 -0.18149 0.07135 -0.18565 C 0.07213 -0.18658 0.07239 -0.1882 0.07317 -0.18912 C 0.07864 -0.19561 0.08372 -0.20394 0.08997 -0.20764 C 0.09088 -0.20834 0.09179 -0.20857 0.09271 -0.20949 C 0.09427 -0.21088 0.09583 -0.21297 0.09739 -0.21436 C 0.1 -0.21713 0.10534 -0.2213 0.10755 -0.22292 C 0.10885 -0.22361 0.11015 -0.22408 0.11133 -0.22454 C 0.11627 -0.23056 0.11211 -0.22662 0.11966 -0.22963 C 0.14075 -0.23843 0.1276 -0.23496 0.14297 -0.2382 C 0.1513 -0.2419 0.14804 -0.24005 0.15325 -0.24306 C 0.17083 -0.2426 0.18854 -0.24283 0.20612 -0.24144 C 0.20911 -0.24121 0.21172 -0.23889 0.21458 -0.2382 C 0.23112 -0.23357 0.21875 -0.23889 0.23125 -0.23473 C 0.23607 -0.23311 0.24062 -0.23125 0.24531 -0.22963 C 0.24752 -0.22894 0.24961 -0.22848 0.25182 -0.22801 C 0.25364 -0.22755 0.2556 -0.22662 0.25729 -0.22639 C 0.26093 -0.22547 0.27513 -0.22338 0.28151 -0.2213 C 0.28672 -0.21945 0.28789 -0.21713 0.29375 -0.21274 C 0.29857 -0.20903 0.29739 -0.20973 0.30195 -0.20764 C 0.31133 -0.19653 0.30716 -0.19954 0.31315 -0.19584 C 0.31758 -0.18982 0.32226 -0.18449 0.32617 -0.17732 C 0.32773 -0.17454 0.32929 -0.17153 0.33099 -0.16899 C 0.33229 -0.16644 0.33424 -0.16482 0.33554 -0.16204 C 0.33919 -0.15463 0.34205 -0.14584 0.3457 -0.13843 L 0.35599 -0.11829 C 0.35846 -0.10463 0.35442 -0.12431 0.36341 -0.10139 C 0.37343 -0.07593 0.36836 -0.08311 0.37565 -0.07431 C 0.38021 -0.06181 0.37461 -0.07616 0.3858 -0.05394 C 0.38659 -0.05255 0.38698 -0.0507 0.38763 -0.04908 C 0.3888 -0.04607 0.38997 -0.04329 0.3914 -0.04051 C 0.39192 -0.03936 0.39271 -0.03843 0.39323 -0.03727 C 0.4069 -0.00486 0.39857 -0.02061 0.40807 -0.00348 C 0.40963 0.00532 0.40794 -0.00162 0.41093 0.00509 C 0.41289 0.00949 0.41445 0.01412 0.4164 0.01851 C 0.41705 0.0199 0.41771 0.02083 0.41836 0.02199 C 0.42031 0.02592 0.42213 0.02963 0.42396 0.03379 C 0.43307 0.05416 0.41966 0.02523 0.42942 0.04884 C 0.43034 0.05092 0.43151 0.05231 0.43229 0.05393 C 0.4332 0.05625 0.43411 0.05856 0.43502 0.06088 C 0.43567 0.0625 0.43633 0.06412 0.43698 0.06574 C 0.43789 0.06805 0.43893 0.07037 0.43971 0.07268 C 0.44271 0.08009 0.44023 0.07546 0.44349 0.08101 C 0.44609 0.09537 0.44245 0.07777 0.44622 0.08958 C 0.44987 0.10046 0.4444 0.08935 0.44909 0.09791 C 0.44935 0.09953 0.44948 0.10139 0.45 0.10301 C 0.45039 0.10439 0.45195 0.10648 0.45195 0.10671 L 0.45195 0.10648 " pathEditMode="relative" rAng="0" ptsTypes="AAAAAAAA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35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AE9A5-4872-4BC4-A5BF-8E1AF89406C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CFC8A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110128"/>
            <a:ext cx="4484879" cy="413040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133806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3645D0-844D-436D-8491-9287D79094A9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Wave 6">
            <a:extLst>
              <a:ext uri="{FF2B5EF4-FFF2-40B4-BE49-F238E27FC236}">
                <a16:creationId xmlns:a16="http://schemas.microsoft.com/office/drawing/2014/main" id="{32F34671-B5F7-4859-AC13-2FB5F60C2F31}"/>
              </a:ext>
            </a:extLst>
          </p:cNvPr>
          <p:cNvSpPr/>
          <p:nvPr/>
        </p:nvSpPr>
        <p:spPr>
          <a:xfrm>
            <a:off x="6096000" y="904754"/>
            <a:ext cx="4124048" cy="1732532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1DCF00-FA81-4705-81BE-D795550766FD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id="{F9A2C6D9-E77F-49A4-8673-CC668F4071F5}"/>
              </a:ext>
            </a:extLst>
          </p:cNvPr>
          <p:cNvSpPr/>
          <p:nvPr/>
        </p:nvSpPr>
        <p:spPr>
          <a:xfrm>
            <a:off x="6117730" y="2637286"/>
            <a:ext cx="4124048" cy="1965955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874236-0702-4E98-97E5-FDF8EBC98779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Wave 12">
            <a:extLst>
              <a:ext uri="{FF2B5EF4-FFF2-40B4-BE49-F238E27FC236}">
                <a16:creationId xmlns:a16="http://schemas.microsoft.com/office/drawing/2014/main" id="{D08B0935-42F7-4250-BCA6-0FAE4AC7ABA7}"/>
              </a:ext>
            </a:extLst>
          </p:cNvPr>
          <p:cNvSpPr/>
          <p:nvPr/>
        </p:nvSpPr>
        <p:spPr>
          <a:xfrm>
            <a:off x="6096000" y="4590346"/>
            <a:ext cx="4124048" cy="1732532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4C8F54-5510-4322-9F55-4A322E3F8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49" y="1274153"/>
            <a:ext cx="5407621" cy="9937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F3FD63-0E5B-471C-8582-3E39F84F7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09" y="3098343"/>
            <a:ext cx="5407621" cy="9937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939475-BBF9-424B-AB9F-603902D44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48" y="4971355"/>
            <a:ext cx="5407621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1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508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7422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314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C6AC4A-1837-4FDE-B062-0217FEBDA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8083" y="1069643"/>
            <a:ext cx="7315834" cy="471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40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8394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flower&#10;&#10;Description automatically generated">
            <a:extLst>
              <a:ext uri="{FF2B5EF4-FFF2-40B4-BE49-F238E27FC236}">
                <a16:creationId xmlns:a16="http://schemas.microsoft.com/office/drawing/2014/main" id="{8206514C-DB9E-4F5D-9C87-5151EE998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763224" y="1520748"/>
            <a:ext cx="4447713" cy="418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75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Wave 41">
            <a:extLst>
              <a:ext uri="{FF2B5EF4-FFF2-40B4-BE49-F238E27FC236}">
                <a16:creationId xmlns:a16="http://schemas.microsoft.com/office/drawing/2014/main" id="{AE8377EF-BAA1-48BF-BD2C-D86B58BD8777}"/>
              </a:ext>
            </a:extLst>
          </p:cNvPr>
          <p:cNvSpPr/>
          <p:nvPr/>
        </p:nvSpPr>
        <p:spPr>
          <a:xfrm rot="19443990">
            <a:off x="1587571" y="966226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4157D72A-A5A4-4DDC-91F4-35FECD41AC7D}"/>
              </a:ext>
            </a:extLst>
          </p:cNvPr>
          <p:cNvSpPr/>
          <p:nvPr/>
        </p:nvSpPr>
        <p:spPr>
          <a:xfrm>
            <a:off x="6096000" y="904754"/>
            <a:ext cx="4124048" cy="1732532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</p:spTree>
    <p:extLst>
      <p:ext uri="{BB962C8B-B14F-4D97-AF65-F5344CB8AC3E}">
        <p14:creationId xmlns:p14="http://schemas.microsoft.com/office/powerpoint/2010/main" val="406110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25 -0.00324 C 0.00937 -0.00394 0.00742 -0.00324 0.0112 -0.00417 C 0.01172 -0.00417 0.01224 -0.00533 0.01315 -0.00533 C 0.01471 -0.00533 0.01667 -0.00486 0.01849 -0.00463 L 0.02057 -0.00417 C 0.02122 -0.0044 0.02214 -0.00463 0.02331 -0.00394 L 0.02669 -0.00301 C 0.02904 -0.00394 0.02865 -0.00371 0.03203 -0.00348 C 0.03346 -0.00278 0.0345 -0.00278 0.03581 -0.00255 C 0.03659 -0.00255 0.03763 -0.00278 0.03867 -0.00278 C 0.04102 -0.00232 0.04414 -0.00093 0.04635 -0.00093 C 0.047 -0.00093 0.04766 -0.00093 0.04857 -0.0007 C 0.04896 -0.0007 0.05 -0.00024 0.05091 0.00023 C 0.05352 0.00046 0.05521 -0.0007 0.0582 0.00069 C 0.06172 0.00231 0.06354 0.00393 0.06745 0.00486 C 0.06927 0.00532 0.07135 0.00648 0.07279 0.00671 C 0.07448 0.00648 0.07604 0.00625 0.07812 0.00694 C 0.08164 0.00787 0.08125 0.00833 0.08424 0.00926 C 0.08594 0.00949 0.08841 0.01041 0.09049 0.01088 C 0.09049 0.01111 0.0987 0.01412 0.10039 0.01504 C 0.10208 0.01551 0.1026 0.01574 0.10378 0.01643 C 0.10534 0.01713 0.10716 0.01805 0.10872 0.01875 C 0.11029 0.01967 0.11211 0.02037 0.1138 0.02129 C 0.11484 0.02152 0.11536 0.02152 0.11641 0.02176 C 0.11706 0.02199 0.1181 0.02268 0.11875 0.02314 C 0.12214 0.02268 0.11927 0.02291 0.12344 0.02338 C 0.12448 0.02407 0.12448 0.02338 0.12513 0.02361 C 0.12669 0.0243 0.12799 0.02546 0.12943 0.02639 C 0.12982 0.02592 0.13047 0.02639 0.13099 0.02639 C 0.1319 0.02685 0.13294 0.02754 0.13346 0.02754 C 0.13516 0.02847 0.13633 0.02916 0.13763 0.02963 C 0.13919 0.03055 0.14049 0.03101 0.14206 0.03101 C 0.14284 0.03148 0.14388 0.03194 0.14453 0.03194 C 0.1543 0.03611 0.13802 0.03009 0.15052 0.03472 C 0.1513 0.03472 0.15234 0.03518 0.15299 0.03541 C 0.15391 0.03588 0.15508 0.03634 0.15547 0.0368 C 0.15768 0.03819 0.1599 0.03958 0.16224 0.04074 C 0.1668 0.04328 0.16224 0.04051 0.1694 0.04514 C 0.17044 0.0456 0.17161 0.04652 0.17266 0.04745 C 0.17383 0.04791 0.17539 0.04861 0.17656 0.04953 C 0.18411 0.05393 0.17917 0.05069 0.18568 0.05486 C 0.19245 0.05949 0.19401 0.06041 0.20221 0.06666 C 0.21211 0.07291 0.19974 0.06504 0.21107 0.07245 C 0.2125 0.07338 0.21367 0.07384 0.21497 0.07476 L 0.29583 0.13958 C 0.30924 0.15046 0.30964 0.15092 0.31992 0.15995 C 0.32187 0.1618 0.32526 0.16527 0.32721 0.16713 C 0.32878 0.16967 0.33073 0.17245 0.33268 0.17476 L 0.33711 0.17939 C 0.33802 0.17986 0.33854 0.18078 0.33945 0.18194 L 0.34245 0.18472 C 0.34297 0.18541 0.34375 0.18657 0.3444 0.18726 C 0.34544 0.18912 0.34622 0.19051 0.34714 0.19143 C 0.34909 0.19444 0.35013 0.19537 0.35221 0.19722 C 0.35534 0.20347 0.35104 0.19583 0.3556 0.20231 C 0.35625 0.20301 0.35651 0.2037 0.3569 0.20463 C 0.35833 0.20625 0.36029 0.20764 0.36146 0.20926 L 0.36549 0.21458 L 0.36758 0.21805 C 0.3681 0.21944 0.36888 0.22176 0.37018 0.22314 C 0.3707 0.2243 0.37214 0.22569 0.37292 0.22685 C 0.37357 0.22754 0.37435 0.2287 0.37487 0.22963 C 0.37591 0.23101 0.37708 0.23194 0.37799 0.23333 C 0.37825 0.23379 0.37852 0.23495 0.37904 0.23541 C 0.37969 0.23634 0.3806 0.2375 0.38112 0.23842 C 0.38346 0.24213 0.38177 0.24027 0.38424 0.24467 C 0.38854 0.25231 0.38516 0.24537 0.38906 0.25185 C 0.39075 0.25393 0.39193 0.25694 0.39375 0.25949 L 0.39727 0.26643 C 0.39831 0.26828 0.39909 0.26967 0.39974 0.27106 C 0.40065 0.27199 0.40156 0.27338 0.40195 0.27384 C 0.40677 0.28264 0.40117 0.2743 0.40599 0.28078 C 0.40599 0.28171 0.40664 0.2831 0.40703 0.28379 C 0.40794 0.28541 0.40911 0.28726 0.40964 0.28865 C 0.41146 0.29259 0.41016 0.29027 0.41354 0.29537 C 0.41341 0.29583 0.41354 0.29722 0.4138 0.29838 C 0.4138 0.29907 0.41641 0.30439 0.4168 0.30486 C 0.41849 0.30926 0.41719 0.30625 0.41914 0.31018 C 0.42018 0.31504 0.41862 0.30879 0.42135 0.31504 C 0.42214 0.31643 0.42214 0.31759 0.42279 0.31851 C 0.42344 0.32014 0.42422 0.32176 0.42513 0.32291 C 0.42786 0.32731 0.42695 0.325 0.4293 0.32939 C 0.43034 0.33148 0.43086 0.3331 0.43151 0.33541 C 0.4319 0.33611 0.43216 0.33703 0.43268 0.33796 C 0.43607 0.34375 0.43333 0.33865 0.43646 0.3456 C 0.4375 0.34745 0.43841 0.34976 0.43945 0.35185 C 0.4401 0.35301 0.44075 0.35439 0.44128 0.35578 C 0.44193 0.3574 0.44232 0.35879 0.4431 0.36018 C 0.44414 0.3625 0.44609 0.36504 0.44766 0.36736 C 0.44766 0.36875 0.4474 0.36944 0.44792 0.37037 C 0.44792 0.37152 0.44948 0.37291 0.44961 0.37384 C 0.45013 0.37476 0.44948 0.375 0.45026 0.37592 C 0.45169 0.38055 0.45195 0.37685 0.45117 0.38032 L 0.45104 0.38032 " pathEditMode="relative" rAng="1440000" ptsTypes="AAAAAAAAAAAAAAAAAAA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Wave 41">
            <a:extLst>
              <a:ext uri="{FF2B5EF4-FFF2-40B4-BE49-F238E27FC236}">
                <a16:creationId xmlns:a16="http://schemas.microsoft.com/office/drawing/2014/main" id="{AE8377EF-BAA1-48BF-BD2C-D86B58BD8777}"/>
              </a:ext>
            </a:extLst>
          </p:cNvPr>
          <p:cNvSpPr/>
          <p:nvPr/>
        </p:nvSpPr>
        <p:spPr>
          <a:xfrm rot="19443990">
            <a:off x="1587571" y="966226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4157D72A-A5A4-4DDC-91F4-35FECD41AC7D}"/>
              </a:ext>
            </a:extLst>
          </p:cNvPr>
          <p:cNvSpPr/>
          <p:nvPr/>
        </p:nvSpPr>
        <p:spPr>
          <a:xfrm>
            <a:off x="6117730" y="2637286"/>
            <a:ext cx="4124048" cy="1965955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A0811D-61E3-4850-957B-6E0A0EEEE553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id="{0F558885-DA6D-4183-B13E-61A1E094903C}"/>
              </a:ext>
            </a:extLst>
          </p:cNvPr>
          <p:cNvSpPr/>
          <p:nvPr/>
        </p:nvSpPr>
        <p:spPr>
          <a:xfrm rot="19443990">
            <a:off x="1587571" y="966226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id="{FFD7CC32-8F76-417A-A4C6-33E5E782237D}"/>
              </a:ext>
            </a:extLst>
          </p:cNvPr>
          <p:cNvSpPr/>
          <p:nvPr/>
        </p:nvSpPr>
        <p:spPr>
          <a:xfrm>
            <a:off x="6096000" y="4590346"/>
            <a:ext cx="4124048" cy="1732532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</p:spTree>
    <p:extLst>
      <p:ext uri="{BB962C8B-B14F-4D97-AF65-F5344CB8AC3E}">
        <p14:creationId xmlns:p14="http://schemas.microsoft.com/office/powerpoint/2010/main" val="295499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25 -0.00324 C 0.00937 -0.00394 0.00742 -0.00324 0.0112 -0.00417 C 0.01172 -0.00417 0.01224 -0.00533 0.01315 -0.00533 C 0.01471 -0.00533 0.01667 -0.00486 0.01849 -0.00463 L 0.02057 -0.00417 C 0.02122 -0.0044 0.02214 -0.00463 0.02331 -0.00394 L 0.02669 -0.00301 C 0.02904 -0.00394 0.02865 -0.00371 0.03203 -0.00348 C 0.03346 -0.00278 0.0345 -0.00278 0.03581 -0.00255 C 0.03659 -0.00255 0.03763 -0.00278 0.03867 -0.00278 C 0.04102 -0.00232 0.04414 -0.00093 0.04635 -0.00093 C 0.047 -0.00093 0.04766 -0.00093 0.04857 -0.0007 C 0.04896 -0.0007 0.05 -0.00024 0.05091 0.00023 C 0.05352 0.00046 0.05521 -0.0007 0.0582 0.00069 C 0.06172 0.00231 0.06354 0.00393 0.06745 0.00486 C 0.06927 0.00532 0.07135 0.00648 0.07279 0.00671 C 0.07448 0.00648 0.07604 0.00625 0.07812 0.00694 C 0.08164 0.00787 0.08125 0.00833 0.08424 0.00926 C 0.08594 0.00949 0.08841 0.01041 0.09049 0.01088 C 0.09049 0.01111 0.0987 0.01412 0.10039 0.01504 C 0.10208 0.01551 0.1026 0.01574 0.10378 0.01643 C 0.10534 0.01713 0.10716 0.01805 0.10872 0.01875 C 0.11029 0.01967 0.11211 0.02037 0.1138 0.02129 C 0.11484 0.02152 0.11536 0.02152 0.11641 0.02176 C 0.11706 0.02199 0.1181 0.02268 0.11875 0.02314 C 0.12214 0.02268 0.11927 0.02291 0.12344 0.02338 C 0.12448 0.02407 0.12448 0.02338 0.12513 0.02361 C 0.12669 0.0243 0.12799 0.02546 0.12943 0.02639 C 0.12982 0.02592 0.13047 0.02639 0.13099 0.02639 C 0.1319 0.02685 0.13294 0.02754 0.13346 0.02754 C 0.13516 0.02847 0.13633 0.02916 0.13763 0.02963 C 0.13919 0.03055 0.14049 0.03101 0.14206 0.03101 C 0.14284 0.03148 0.14388 0.03194 0.14453 0.03194 C 0.1543 0.03611 0.13802 0.03009 0.15052 0.03472 C 0.1513 0.03472 0.15234 0.03518 0.15299 0.03541 C 0.15391 0.03588 0.15508 0.03634 0.15547 0.0368 C 0.15768 0.03819 0.1599 0.03958 0.16224 0.04074 C 0.1668 0.04328 0.16224 0.04051 0.1694 0.04514 C 0.17044 0.0456 0.17161 0.04652 0.17266 0.04745 C 0.17383 0.04791 0.17539 0.04861 0.17656 0.04953 C 0.18411 0.05393 0.17917 0.05069 0.18568 0.05486 C 0.19245 0.05949 0.19401 0.06041 0.20221 0.06666 C 0.21211 0.07291 0.19974 0.06504 0.21107 0.07245 C 0.2125 0.07338 0.21367 0.07384 0.21497 0.07476 L 0.29583 0.13958 C 0.30924 0.15046 0.30964 0.15092 0.31992 0.15995 C 0.32187 0.1618 0.32526 0.16527 0.32721 0.16713 C 0.32878 0.16967 0.33073 0.17245 0.33268 0.17476 L 0.33711 0.17939 C 0.33802 0.17986 0.33854 0.18078 0.33945 0.18194 L 0.34245 0.18472 C 0.34297 0.18541 0.34375 0.18657 0.3444 0.18726 C 0.34544 0.18912 0.34622 0.19051 0.34714 0.19143 C 0.34909 0.19444 0.35013 0.19537 0.35221 0.19722 C 0.35534 0.20347 0.35104 0.19583 0.3556 0.20231 C 0.35625 0.20301 0.35651 0.2037 0.3569 0.20463 C 0.35833 0.20625 0.36029 0.20764 0.36146 0.20926 L 0.36549 0.21458 L 0.36758 0.21805 C 0.3681 0.21944 0.36888 0.22176 0.37018 0.22314 C 0.3707 0.2243 0.37214 0.22569 0.37292 0.22685 C 0.37357 0.22754 0.37435 0.2287 0.37487 0.22963 C 0.37591 0.23101 0.37708 0.23194 0.37799 0.23333 C 0.37825 0.23379 0.37852 0.23495 0.37904 0.23541 C 0.37969 0.23634 0.3806 0.2375 0.38112 0.23842 C 0.38346 0.24213 0.38177 0.24027 0.38424 0.24467 C 0.38854 0.25231 0.38516 0.24537 0.38906 0.25185 C 0.39075 0.25393 0.39193 0.25694 0.39375 0.25949 L 0.39727 0.26643 C 0.39831 0.26828 0.39909 0.26967 0.39974 0.27106 C 0.40065 0.27199 0.40156 0.27338 0.40195 0.27384 C 0.40677 0.28264 0.40117 0.2743 0.40599 0.28078 C 0.40599 0.28171 0.40664 0.2831 0.40703 0.28379 C 0.40794 0.28541 0.40911 0.28726 0.40964 0.28865 C 0.41146 0.29259 0.41016 0.29027 0.41354 0.29537 C 0.41341 0.29583 0.41354 0.29722 0.4138 0.29838 C 0.4138 0.29907 0.41641 0.30439 0.4168 0.30486 C 0.41849 0.30926 0.41719 0.30625 0.41914 0.31018 C 0.42018 0.31504 0.41862 0.30879 0.42135 0.31504 C 0.42214 0.31643 0.42214 0.31759 0.42279 0.31851 C 0.42344 0.32014 0.42422 0.32176 0.42513 0.32291 C 0.42786 0.32731 0.42695 0.325 0.4293 0.32939 C 0.43034 0.33148 0.43086 0.3331 0.43151 0.33541 C 0.4319 0.33611 0.43216 0.33703 0.43268 0.33796 C 0.43607 0.34375 0.43333 0.33865 0.43646 0.3456 C 0.4375 0.34745 0.43841 0.34976 0.43945 0.35185 C 0.4401 0.35301 0.44075 0.35439 0.44128 0.35578 C 0.44193 0.3574 0.44232 0.35879 0.4431 0.36018 C 0.44414 0.3625 0.44609 0.36504 0.44766 0.36736 C 0.44766 0.36875 0.4474 0.36944 0.44792 0.37037 C 0.44792 0.37152 0.44948 0.37291 0.44961 0.37384 C 0.45013 0.37476 0.44948 0.375 0.45026 0.37592 C 0.45169 0.38055 0.45195 0.37685 0.45117 0.38032 L 0.45104 0.38032 " pathEditMode="relative" rAng="1440000" ptsTypes="AAAAAAAAAAAAAAAAAAA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25 -0.00324 C 0.00937 -0.00394 0.00742 -0.00324 0.0112 -0.00417 C 0.01172 -0.00417 0.01224 -0.00533 0.01315 -0.00533 C 0.01471 -0.00533 0.01667 -0.00486 0.01849 -0.00463 L 0.02057 -0.00417 C 0.02122 -0.0044 0.02214 -0.00463 0.02331 -0.00394 L 0.02669 -0.00301 C 0.02904 -0.00394 0.02865 -0.00371 0.03203 -0.00348 C 0.03346 -0.00278 0.0345 -0.00278 0.03581 -0.00255 C 0.03659 -0.00255 0.03763 -0.00278 0.03867 -0.00278 C 0.04102 -0.00232 0.04414 -0.00093 0.04635 -0.00093 C 0.047 -0.00093 0.04766 -0.00093 0.04857 -0.0007 C 0.04896 -0.0007 0.05 -0.00024 0.05091 0.00023 C 0.05352 0.00046 0.05521 -0.0007 0.0582 0.00069 C 0.06172 0.00231 0.06354 0.00393 0.06745 0.00486 C 0.06927 0.00532 0.07135 0.00648 0.07279 0.00671 C 0.07448 0.00648 0.07604 0.00625 0.07812 0.00694 C 0.08164 0.00787 0.08125 0.00833 0.08424 0.00926 C 0.08594 0.00949 0.08841 0.01041 0.09049 0.01088 C 0.09049 0.01111 0.0987 0.01412 0.10039 0.01504 C 0.10208 0.01551 0.1026 0.01574 0.10378 0.01643 C 0.10534 0.01713 0.10716 0.01805 0.10872 0.01875 C 0.11029 0.01967 0.11211 0.02037 0.1138 0.02129 C 0.11484 0.02152 0.11536 0.02152 0.11641 0.02176 C 0.11706 0.02199 0.1181 0.02268 0.11875 0.02314 C 0.12214 0.02268 0.11927 0.02291 0.12344 0.02338 C 0.12448 0.02407 0.12448 0.02338 0.12513 0.02361 C 0.12669 0.0243 0.12799 0.02546 0.12943 0.02639 C 0.12982 0.02592 0.13047 0.02639 0.13099 0.02639 C 0.1319 0.02685 0.13294 0.02754 0.13346 0.02754 C 0.13516 0.02847 0.13633 0.02916 0.13763 0.02963 C 0.13919 0.03055 0.14049 0.03101 0.14206 0.03101 C 0.14284 0.03148 0.14388 0.03194 0.14453 0.03194 C 0.1543 0.03611 0.13802 0.03009 0.15052 0.03472 C 0.1513 0.03472 0.15234 0.03518 0.15299 0.03541 C 0.15391 0.03588 0.15508 0.03634 0.15547 0.0368 C 0.15768 0.03819 0.1599 0.03958 0.16224 0.04074 C 0.1668 0.04328 0.16224 0.04051 0.1694 0.04514 C 0.17044 0.0456 0.17161 0.04652 0.17266 0.04745 C 0.17383 0.04791 0.17539 0.04861 0.17656 0.04953 C 0.18411 0.05393 0.17917 0.05069 0.18568 0.05486 C 0.19245 0.05949 0.19401 0.06041 0.20221 0.06666 C 0.21211 0.07291 0.19974 0.06504 0.21107 0.07245 C 0.2125 0.07338 0.21367 0.07384 0.21497 0.07476 L 0.29583 0.13958 C 0.30924 0.15046 0.30964 0.15092 0.31992 0.15995 C 0.32187 0.1618 0.32526 0.16527 0.32721 0.16713 C 0.32878 0.16967 0.33073 0.17245 0.33268 0.17476 L 0.33711 0.17939 C 0.33802 0.17986 0.33854 0.18078 0.33945 0.18194 L 0.34245 0.18472 C 0.34297 0.18541 0.34375 0.18657 0.3444 0.18726 C 0.34544 0.18912 0.34622 0.19051 0.34714 0.19143 C 0.34909 0.19444 0.35013 0.19537 0.35221 0.19722 C 0.35534 0.20347 0.35104 0.19583 0.3556 0.20231 C 0.35625 0.20301 0.35651 0.2037 0.3569 0.20463 C 0.35833 0.20625 0.36029 0.20764 0.36146 0.20926 L 0.36549 0.21458 L 0.36758 0.21805 C 0.3681 0.21944 0.36888 0.22176 0.37018 0.22314 C 0.3707 0.2243 0.37214 0.22569 0.37292 0.22685 C 0.37357 0.22754 0.37435 0.2287 0.37487 0.22963 C 0.37591 0.23101 0.37708 0.23194 0.37799 0.23333 C 0.37825 0.23379 0.37852 0.23495 0.37904 0.23541 C 0.37969 0.23634 0.3806 0.2375 0.38112 0.23842 C 0.38346 0.24213 0.38177 0.24027 0.38424 0.24467 C 0.38854 0.25231 0.38516 0.24537 0.38906 0.25185 C 0.39075 0.25393 0.39193 0.25694 0.39375 0.25949 L 0.39727 0.26643 C 0.39831 0.26828 0.39909 0.26967 0.39974 0.27106 C 0.40065 0.27199 0.40156 0.27338 0.40195 0.27384 C 0.40677 0.28264 0.40117 0.2743 0.40599 0.28078 C 0.40599 0.28171 0.40664 0.2831 0.40703 0.28379 C 0.40794 0.28541 0.40911 0.28726 0.40964 0.28865 C 0.41146 0.29259 0.41016 0.29027 0.41354 0.29537 C 0.41341 0.29583 0.41354 0.29722 0.4138 0.29838 C 0.4138 0.29907 0.41641 0.30439 0.4168 0.30486 C 0.41849 0.30926 0.41719 0.30625 0.41914 0.31018 C 0.42018 0.31504 0.41862 0.30879 0.42135 0.31504 C 0.42214 0.31643 0.42214 0.31759 0.42279 0.31851 C 0.42344 0.32014 0.42422 0.32176 0.42513 0.32291 C 0.42786 0.32731 0.42695 0.325 0.4293 0.32939 C 0.43034 0.33148 0.43086 0.3331 0.43151 0.33541 C 0.4319 0.33611 0.43216 0.33703 0.43268 0.33796 C 0.43607 0.34375 0.43333 0.33865 0.43646 0.3456 C 0.4375 0.34745 0.43841 0.34976 0.43945 0.35185 C 0.4401 0.35301 0.44075 0.35439 0.44128 0.35578 C 0.44193 0.3574 0.44232 0.35879 0.4431 0.36018 C 0.44414 0.3625 0.44609 0.36504 0.44766 0.36736 C 0.44766 0.36875 0.4474 0.36944 0.44792 0.37037 C 0.44792 0.37152 0.44948 0.37291 0.44961 0.37384 C 0.45013 0.37476 0.44948 0.375 0.45026 0.37592 C 0.45169 0.38055 0.45195 0.37685 0.45117 0.38032 L 0.45104 0.38032 " pathEditMode="relative" rAng="1440000" ptsTypes="AAAAAAAAAAAAAAAAAAAAAAAAAAAAAAAAAAAAAAAAAAAAAAAAAAAAAAAAAAAAAAAAAAAAAAAAAAAAAAAAAAAAAAAAAAAAAA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5" grpId="0" animBg="1"/>
      <p:bldP spid="9" grpId="0" animBg="1"/>
      <p:bldP spid="9" grpId="1" animBg="1"/>
      <p:bldP spid="9" grpId="2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Wave 41">
            <a:extLst>
              <a:ext uri="{FF2B5EF4-FFF2-40B4-BE49-F238E27FC236}">
                <a16:creationId xmlns:a16="http://schemas.microsoft.com/office/drawing/2014/main" id="{AE8377EF-BAA1-48BF-BD2C-D86B58BD8777}"/>
              </a:ext>
            </a:extLst>
          </p:cNvPr>
          <p:cNvSpPr/>
          <p:nvPr/>
        </p:nvSpPr>
        <p:spPr>
          <a:xfrm rot="19443990">
            <a:off x="1587571" y="966226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4157D72A-A5A4-4DDC-91F4-35FECD41AC7D}"/>
              </a:ext>
            </a:extLst>
          </p:cNvPr>
          <p:cNvSpPr/>
          <p:nvPr/>
        </p:nvSpPr>
        <p:spPr>
          <a:xfrm>
            <a:off x="6096000" y="4590346"/>
            <a:ext cx="4124048" cy="1732532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</p:spTree>
    <p:extLst>
      <p:ext uri="{BB962C8B-B14F-4D97-AF65-F5344CB8AC3E}">
        <p14:creationId xmlns:p14="http://schemas.microsoft.com/office/powerpoint/2010/main" val="370050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25 -0.00324 C 0.00937 -0.00394 0.00742 -0.00324 0.0112 -0.00417 C 0.01172 -0.00417 0.01224 -0.00533 0.01315 -0.00533 C 0.01471 -0.00533 0.01667 -0.00486 0.01849 -0.00463 L 0.02057 -0.00417 C 0.02122 -0.0044 0.02214 -0.00463 0.02331 -0.00394 L 0.02669 -0.00301 C 0.02904 -0.00394 0.02865 -0.00371 0.03203 -0.00348 C 0.03346 -0.00278 0.0345 -0.00278 0.03581 -0.00255 C 0.03659 -0.00255 0.03763 -0.00278 0.03867 -0.00278 C 0.04102 -0.00232 0.04414 -0.00093 0.04635 -0.00093 C 0.047 -0.00093 0.04766 -0.00093 0.04857 -0.0007 C 0.04896 -0.0007 0.05 -0.00024 0.05091 0.00023 C 0.05352 0.00046 0.05521 -0.0007 0.0582 0.00069 C 0.06172 0.00231 0.06354 0.00393 0.06745 0.00486 C 0.06927 0.00532 0.07135 0.00648 0.07279 0.00671 C 0.07448 0.00648 0.07604 0.00625 0.07812 0.00694 C 0.08164 0.00787 0.08125 0.00833 0.08424 0.00926 C 0.08594 0.00949 0.08841 0.01041 0.09049 0.01088 C 0.09049 0.01111 0.0987 0.01412 0.10039 0.01504 C 0.10208 0.01551 0.1026 0.01574 0.10378 0.01643 C 0.10534 0.01713 0.10716 0.01805 0.10872 0.01875 C 0.11029 0.01967 0.11211 0.02037 0.1138 0.02129 C 0.11484 0.02152 0.11536 0.02152 0.11641 0.02176 C 0.11706 0.02199 0.1181 0.02268 0.11875 0.02314 C 0.12214 0.02268 0.11927 0.02291 0.12344 0.02338 C 0.12448 0.02407 0.12448 0.02338 0.12513 0.02361 C 0.12669 0.0243 0.12799 0.02546 0.12943 0.02639 C 0.12982 0.02592 0.13047 0.02639 0.13099 0.02639 C 0.1319 0.02685 0.13294 0.02754 0.13346 0.02754 C 0.13516 0.02847 0.13633 0.02916 0.13763 0.02963 C 0.13919 0.03055 0.14049 0.03101 0.14206 0.03101 C 0.14284 0.03148 0.14388 0.03194 0.14453 0.03194 C 0.1543 0.03611 0.13802 0.03009 0.15052 0.03472 C 0.1513 0.03472 0.15234 0.03518 0.15299 0.03541 C 0.15391 0.03588 0.15508 0.03634 0.15547 0.0368 C 0.15768 0.03819 0.1599 0.03958 0.16224 0.04074 C 0.1668 0.04328 0.16224 0.04051 0.1694 0.04514 C 0.17044 0.0456 0.17161 0.04652 0.17266 0.04745 C 0.17383 0.04791 0.17539 0.04861 0.17656 0.04953 C 0.18411 0.05393 0.17917 0.05069 0.18568 0.05486 C 0.19245 0.05949 0.19401 0.06041 0.20221 0.06666 C 0.21211 0.07291 0.19974 0.06504 0.21107 0.07245 C 0.2125 0.07338 0.21367 0.07384 0.21497 0.07476 L 0.29583 0.13958 C 0.30924 0.15046 0.30964 0.15092 0.31992 0.15995 C 0.32187 0.1618 0.32526 0.16527 0.32721 0.16713 C 0.32878 0.16967 0.33073 0.17245 0.33268 0.17476 L 0.33711 0.17939 C 0.33802 0.17986 0.33854 0.18078 0.33945 0.18194 L 0.34245 0.18472 C 0.34297 0.18541 0.34375 0.18657 0.3444 0.18726 C 0.34544 0.18912 0.34622 0.19051 0.34714 0.19143 C 0.34909 0.19444 0.35013 0.19537 0.35221 0.19722 C 0.35534 0.20347 0.35104 0.19583 0.3556 0.20231 C 0.35625 0.20301 0.35651 0.2037 0.3569 0.20463 C 0.35833 0.20625 0.36029 0.20764 0.36146 0.20926 L 0.36549 0.21458 L 0.36758 0.21805 C 0.3681 0.21944 0.36888 0.22176 0.37018 0.22314 C 0.3707 0.2243 0.37214 0.22569 0.37292 0.22685 C 0.37357 0.22754 0.37435 0.2287 0.37487 0.22963 C 0.37591 0.23101 0.37708 0.23194 0.37799 0.23333 C 0.37825 0.23379 0.37852 0.23495 0.37904 0.23541 C 0.37969 0.23634 0.3806 0.2375 0.38112 0.23842 C 0.38346 0.24213 0.38177 0.24027 0.38424 0.24467 C 0.38854 0.25231 0.38516 0.24537 0.38906 0.25185 C 0.39075 0.25393 0.39193 0.25694 0.39375 0.25949 L 0.39727 0.26643 C 0.39831 0.26828 0.39909 0.26967 0.39974 0.27106 C 0.40065 0.27199 0.40156 0.27338 0.40195 0.27384 C 0.40677 0.28264 0.40117 0.2743 0.40599 0.28078 C 0.40599 0.28171 0.40664 0.2831 0.40703 0.28379 C 0.40794 0.28541 0.40911 0.28726 0.40964 0.28865 C 0.41146 0.29259 0.41016 0.29027 0.41354 0.29537 C 0.41341 0.29583 0.41354 0.29722 0.4138 0.29838 C 0.4138 0.29907 0.41641 0.30439 0.4168 0.30486 C 0.41849 0.30926 0.41719 0.30625 0.41914 0.31018 C 0.42018 0.31504 0.41862 0.30879 0.42135 0.31504 C 0.42214 0.31643 0.42214 0.31759 0.42279 0.31851 C 0.42344 0.32014 0.42422 0.32176 0.42513 0.32291 C 0.42786 0.32731 0.42695 0.325 0.4293 0.32939 C 0.43034 0.33148 0.43086 0.3331 0.43151 0.33541 C 0.4319 0.33611 0.43216 0.33703 0.43268 0.33796 C 0.43607 0.34375 0.43333 0.33865 0.43646 0.3456 C 0.4375 0.34745 0.43841 0.34976 0.43945 0.35185 C 0.4401 0.35301 0.44075 0.35439 0.44128 0.35578 C 0.44193 0.3574 0.44232 0.35879 0.4431 0.36018 C 0.44414 0.3625 0.44609 0.36504 0.44766 0.36736 C 0.44766 0.36875 0.4474 0.36944 0.44792 0.37037 C 0.44792 0.37152 0.44948 0.37291 0.44961 0.37384 C 0.45013 0.37476 0.44948 0.375 0.45026 0.37592 C 0.45169 0.38055 0.45195 0.37685 0.45117 0.38032 L 0.45104 0.38032 " pathEditMode="relative" rAng="1440000" ptsTypes="AAAAAAAAAAAAAAAAAAA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172300" y="2938071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Wave 41">
            <a:extLst>
              <a:ext uri="{FF2B5EF4-FFF2-40B4-BE49-F238E27FC236}">
                <a16:creationId xmlns:a16="http://schemas.microsoft.com/office/drawing/2014/main" id="{AE8377EF-BAA1-48BF-BD2C-D86B58BD8777}"/>
              </a:ext>
            </a:extLst>
          </p:cNvPr>
          <p:cNvSpPr/>
          <p:nvPr/>
        </p:nvSpPr>
        <p:spPr>
          <a:xfrm rot="19443990">
            <a:off x="1529698" y="931502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4157D72A-A5A4-4DDC-91F4-35FECD41AC7D}"/>
              </a:ext>
            </a:extLst>
          </p:cNvPr>
          <p:cNvSpPr/>
          <p:nvPr/>
        </p:nvSpPr>
        <p:spPr>
          <a:xfrm>
            <a:off x="6115940" y="1449324"/>
            <a:ext cx="4124048" cy="1979676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858713-F019-4E86-8711-556A4282E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3259891"/>
            <a:ext cx="4163929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8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L -0.00013 -3.7037E-6 C 0.00052 -0.00069 0.00456 -0.00254 0.00638 -0.00324 C 0.00951 -0.0037 0.00742 -0.00324 0.0112 -0.00416 C 0.01185 -0.00416 0.01224 -0.00532 0.01328 -0.00532 C 0.01485 -0.00532 0.01667 -0.00486 0.01849 -0.00463 L 0.02071 -0.00416 C 0.02123 -0.00439 0.02214 -0.00463 0.02331 -0.00393 L 0.02683 -0.00301 C 0.02917 -0.00393 0.02865 -0.0037 0.03203 -0.00347 C 0.0336 -0.00277 0.03451 -0.00277 0.03594 -0.00254 C 0.03659 -0.00254 0.03763 -0.00277 0.03867 -0.00277 C 0.04102 -0.00231 0.04427 -0.00092 0.04636 -0.00092 C 0.04701 -0.00092 0.04766 -0.00092 0.04857 -0.00069 C 0.04896 -0.00069 0.05 -0.00023 0.05091 0.00024 C 0.05352 0.00047 0.05534 -0.00069 0.05821 0.0007 C 0.06172 0.00232 0.06354 0.00394 0.06758 0.00486 C 0.06927 0.00533 0.07149 0.00649 0.07279 0.00672 C 0.07461 0.00649 0.07604 0.00625 0.07813 0.00695 C 0.08164 0.00787 0.08125 0.00811 0.08425 0.00926 C 0.08594 0.00949 0.08841 0.01042 0.0905 0.01111 C 0.0905 0.01111 0.0987 0.01412 0.10052 0.01505 C 0.10209 0.01551 0.10261 0.01574 0.10391 0.01644 C 0.10534 0.01713 0.10716 0.01806 0.10886 0.01899 C 0.11029 0.01968 0.11211 0.02037 0.11393 0.0213 C 0.11485 0.02153 0.11537 0.02153 0.11654 0.02199 C 0.11719 0.02223 0.1181 0.02269 0.11888 0.02315 C 0.12227 0.02269 0.1194 0.02292 0.12357 0.02338 C 0.12448 0.02408 0.12448 0.02338 0.12513 0.02361 C 0.12669 0.02431 0.12813 0.02547 0.12943 0.02639 C 0.12982 0.02593 0.13047 0.02639 0.13099 0.02639 C 0.1319 0.02686 0.13294 0.02755 0.1336 0.02755 C 0.13516 0.02848 0.13633 0.02917 0.13763 0.02963 C 0.13919 0.03056 0.1405 0.03102 0.14219 0.03102 C 0.14284 0.03149 0.14388 0.03195 0.14453 0.03195 C 0.15443 0.03611 0.13802 0.0301 0.15065 0.03473 C 0.1513 0.03473 0.15235 0.03519 0.153 0.03542 C 0.15404 0.03588 0.15521 0.03635 0.15547 0.03681 C 0.15768 0.0382 0.1599 0.03959 0.16237 0.04074 C 0.1668 0.04329 0.16224 0.04051 0.16953 0.04514 C 0.17058 0.04561 0.17175 0.04653 0.17266 0.04746 C 0.17396 0.04815 0.17552 0.04861 0.17669 0.04954 C 0.18412 0.05394 0.17917 0.0507 0.18568 0.05486 C 0.19258 0.05949 0.19401 0.06042 0.20235 0.06667 C 0.21211 0.07292 0.19974 0.06505 0.21107 0.07246 C 0.21263 0.07338 0.2138 0.07385 0.21498 0.07477 L 0.29584 0.13959 C 0.30938 0.15047 0.30964 0.15093 0.31979 0.15973 C 0.32188 0.16181 0.32526 0.16528 0.32722 0.16713 C 0.32891 0.16968 0.33073 0.17246 0.33268 0.17477 L 0.33711 0.1794 C 0.33802 0.17986 0.33867 0.18079 0.33946 0.18195 L 0.34245 0.18473 C 0.34297 0.18542 0.34375 0.18658 0.3444 0.18727 C 0.34558 0.18912 0.34636 0.19051 0.34727 0.19167 C 0.34922 0.19445 0.35026 0.19561 0.35222 0.19723 C 0.35534 0.20348 0.35104 0.19584 0.3556 0.20232 C 0.35625 0.20301 0.35651 0.20371 0.3569 0.20463 C 0.35834 0.20625 0.36029 0.20764 0.36146 0.20926 L 0.3655 0.21459 L 0.36758 0.21806 C 0.3681 0.21945 0.36888 0.22176 0.37018 0.22315 C 0.37071 0.22431 0.37214 0.2257 0.37305 0.22686 C 0.3737 0.22778 0.37435 0.22871 0.37487 0.22963 C 0.37591 0.23102 0.37709 0.23195 0.378 0.23357 C 0.37826 0.2338 0.37852 0.23496 0.37917 0.23542 C 0.37982 0.23635 0.3806 0.2375 0.38125 0.23843 C 0.3836 0.24213 0.38177 0.24028 0.38438 0.24468 C 0.38854 0.25232 0.38516 0.24537 0.38906 0.25186 C 0.39076 0.25394 0.39193 0.25695 0.39375 0.25949 L 0.39727 0.26644 C 0.39844 0.26829 0.39922 0.26968 0.39987 0.2713 C 0.40078 0.27199 0.40156 0.27338 0.40196 0.27385 C 0.40677 0.28264 0.40117 0.27431 0.40612 0.28079 C 0.40599 0.28172 0.40664 0.28311 0.40703 0.2838 C 0.40794 0.28542 0.40925 0.28727 0.40964 0.28866 C 0.41159 0.2926 0.41016 0.29028 0.41354 0.29537 C 0.41341 0.29584 0.41354 0.29723 0.4138 0.29838 C 0.4138 0.29908 0.41641 0.3044 0.41693 0.3051 C 0.41849 0.30926 0.41719 0.30625 0.41914 0.31019 C 0.42018 0.31505 0.41862 0.3088 0.42149 0.31528 C 0.42214 0.31644 0.42214 0.3176 0.42292 0.31852 C 0.42344 0.32014 0.42422 0.32176 0.42513 0.32292 C 0.42787 0.32732 0.42696 0.325 0.4293 0.3294 C 0.43034 0.33149 0.43086 0.33311 0.43164 0.33542 C 0.43203 0.33611 0.43216 0.33704 0.43268 0.33797 C 0.43607 0.34375 0.43334 0.33866 0.43646 0.34561 C 0.43763 0.34746 0.43841 0.34977 0.43946 0.35186 C 0.44011 0.35301 0.44089 0.3544 0.44141 0.35579 C 0.44193 0.35741 0.44232 0.3588 0.4431 0.36019 C 0.44414 0.3625 0.4461 0.36505 0.44766 0.36736 C 0.44766 0.36875 0.4474 0.36945 0.44792 0.37037 C 0.44792 0.37153 0.44961 0.37292 0.44961 0.37385 C 0.45013 0.37477 0.44948 0.375 0.45026 0.37593 C 0.45169 0.38056 0.45209 0.37686 0.45117 0.38033 L 0.45117 0.38056 " pathEditMode="relative" rAng="1440000" ptsTypes="AAAAAAAAAAAAAAAAAAA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Wave 41">
            <a:extLst>
              <a:ext uri="{FF2B5EF4-FFF2-40B4-BE49-F238E27FC236}">
                <a16:creationId xmlns:a16="http://schemas.microsoft.com/office/drawing/2014/main" id="{AE8377EF-BAA1-48BF-BD2C-D86B58BD8777}"/>
              </a:ext>
            </a:extLst>
          </p:cNvPr>
          <p:cNvSpPr/>
          <p:nvPr/>
        </p:nvSpPr>
        <p:spPr>
          <a:xfrm rot="19443990">
            <a:off x="1587571" y="966226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4157D72A-A5A4-4DDC-91F4-35FECD41AC7D}"/>
              </a:ext>
            </a:extLst>
          </p:cNvPr>
          <p:cNvSpPr/>
          <p:nvPr/>
        </p:nvSpPr>
        <p:spPr>
          <a:xfrm>
            <a:off x="6096000" y="904754"/>
            <a:ext cx="4124048" cy="1732532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F2EE87-4752-4A87-82A5-042C2A48CA63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Wave 6">
            <a:extLst>
              <a:ext uri="{FF2B5EF4-FFF2-40B4-BE49-F238E27FC236}">
                <a16:creationId xmlns:a16="http://schemas.microsoft.com/office/drawing/2014/main" id="{7B909E9A-C312-441D-9FC1-ABE25C48A0A5}"/>
              </a:ext>
            </a:extLst>
          </p:cNvPr>
          <p:cNvSpPr/>
          <p:nvPr/>
        </p:nvSpPr>
        <p:spPr>
          <a:xfrm rot="19443990">
            <a:off x="1587571" y="966226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  <p:sp>
        <p:nvSpPr>
          <p:cNvPr id="8" name="Wave 7">
            <a:extLst>
              <a:ext uri="{FF2B5EF4-FFF2-40B4-BE49-F238E27FC236}">
                <a16:creationId xmlns:a16="http://schemas.microsoft.com/office/drawing/2014/main" id="{2091DB3E-BDF6-4EEB-BE12-0298C6F1EDF0}"/>
              </a:ext>
            </a:extLst>
          </p:cNvPr>
          <p:cNvSpPr/>
          <p:nvPr/>
        </p:nvSpPr>
        <p:spPr>
          <a:xfrm>
            <a:off x="6117730" y="2637286"/>
            <a:ext cx="4124048" cy="1965955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06E353-834A-4535-AD33-EA8716EDE5B4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id="{B0433807-B2A5-45A5-ADF6-CB64DD729598}"/>
              </a:ext>
            </a:extLst>
          </p:cNvPr>
          <p:cNvSpPr/>
          <p:nvPr/>
        </p:nvSpPr>
        <p:spPr>
          <a:xfrm rot="19443990">
            <a:off x="1587571" y="966226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  <p:sp>
        <p:nvSpPr>
          <p:cNvPr id="11" name="Wave 10">
            <a:extLst>
              <a:ext uri="{FF2B5EF4-FFF2-40B4-BE49-F238E27FC236}">
                <a16:creationId xmlns:a16="http://schemas.microsoft.com/office/drawing/2014/main" id="{863A2D29-C678-47CC-9A5E-EC5D4162E7C8}"/>
              </a:ext>
            </a:extLst>
          </p:cNvPr>
          <p:cNvSpPr/>
          <p:nvPr/>
        </p:nvSpPr>
        <p:spPr>
          <a:xfrm>
            <a:off x="6096000" y="4590346"/>
            <a:ext cx="4124048" cy="1732532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WORDS</a:t>
            </a:r>
          </a:p>
        </p:txBody>
      </p:sp>
    </p:spTree>
    <p:extLst>
      <p:ext uri="{BB962C8B-B14F-4D97-AF65-F5344CB8AC3E}">
        <p14:creationId xmlns:p14="http://schemas.microsoft.com/office/powerpoint/2010/main" val="321811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25 -0.00324 C 0.00937 -0.00394 0.00742 -0.00324 0.0112 -0.00417 C 0.01172 -0.00417 0.01224 -0.00533 0.01315 -0.00533 C 0.01471 -0.00533 0.01667 -0.00486 0.01849 -0.00463 L 0.02057 -0.00417 C 0.02122 -0.0044 0.02214 -0.00463 0.02331 -0.00394 L 0.02669 -0.00301 C 0.02904 -0.00394 0.02865 -0.00371 0.03203 -0.00348 C 0.03346 -0.00278 0.0345 -0.00278 0.03581 -0.00255 C 0.03659 -0.00255 0.03763 -0.00278 0.03867 -0.00278 C 0.04102 -0.00232 0.04414 -0.00093 0.04635 -0.00093 C 0.047 -0.00093 0.04766 -0.00093 0.04857 -0.0007 C 0.04896 -0.0007 0.05 -0.00024 0.05091 0.00023 C 0.05352 0.00046 0.05521 -0.0007 0.0582 0.00069 C 0.06172 0.00231 0.06354 0.00393 0.06745 0.00486 C 0.06927 0.00532 0.07135 0.00648 0.07279 0.00671 C 0.07448 0.00648 0.07604 0.00625 0.07812 0.00694 C 0.08164 0.00787 0.08125 0.00833 0.08424 0.00926 C 0.08594 0.00949 0.08841 0.01041 0.09049 0.01088 C 0.09049 0.01111 0.0987 0.01412 0.10039 0.01504 C 0.10208 0.01551 0.1026 0.01574 0.10378 0.01643 C 0.10534 0.01713 0.10716 0.01805 0.10872 0.01875 C 0.11029 0.01967 0.11211 0.02037 0.1138 0.02129 C 0.11484 0.02152 0.11536 0.02152 0.11641 0.02176 C 0.11706 0.02199 0.1181 0.02268 0.11875 0.02314 C 0.12214 0.02268 0.11927 0.02291 0.12344 0.02338 C 0.12448 0.02407 0.12448 0.02338 0.12513 0.02361 C 0.12669 0.0243 0.12799 0.02546 0.12943 0.02639 C 0.12982 0.02592 0.13047 0.02639 0.13099 0.02639 C 0.1319 0.02685 0.13294 0.02754 0.13346 0.02754 C 0.13516 0.02847 0.13633 0.02916 0.13763 0.02963 C 0.13919 0.03055 0.14049 0.03101 0.14206 0.03101 C 0.14284 0.03148 0.14388 0.03194 0.14453 0.03194 C 0.1543 0.03611 0.13802 0.03009 0.15052 0.03472 C 0.1513 0.03472 0.15234 0.03518 0.15299 0.03541 C 0.15391 0.03588 0.15508 0.03634 0.15547 0.0368 C 0.15768 0.03819 0.1599 0.03958 0.16224 0.04074 C 0.1668 0.04328 0.16224 0.04051 0.1694 0.04514 C 0.17044 0.0456 0.17161 0.04652 0.17266 0.04745 C 0.17383 0.04791 0.17539 0.04861 0.17656 0.04953 C 0.18411 0.05393 0.17917 0.05069 0.18568 0.05486 C 0.19245 0.05949 0.19401 0.06041 0.20221 0.06666 C 0.21211 0.07291 0.19974 0.06504 0.21107 0.07245 C 0.2125 0.07338 0.21367 0.07384 0.21497 0.07476 L 0.29583 0.13958 C 0.30924 0.15046 0.30964 0.15092 0.31992 0.15995 C 0.32187 0.1618 0.32526 0.16527 0.32721 0.16713 C 0.32878 0.16967 0.33073 0.17245 0.33268 0.17476 L 0.33711 0.17939 C 0.33802 0.17986 0.33854 0.18078 0.33945 0.18194 L 0.34245 0.18472 C 0.34297 0.18541 0.34375 0.18657 0.3444 0.18726 C 0.34544 0.18912 0.34622 0.19051 0.34714 0.19143 C 0.34909 0.19444 0.35013 0.19537 0.35221 0.19722 C 0.35534 0.20347 0.35104 0.19583 0.3556 0.20231 C 0.35625 0.20301 0.35651 0.2037 0.3569 0.20463 C 0.35833 0.20625 0.36029 0.20764 0.36146 0.20926 L 0.36549 0.21458 L 0.36758 0.21805 C 0.3681 0.21944 0.36888 0.22176 0.37018 0.22314 C 0.3707 0.2243 0.37214 0.22569 0.37292 0.22685 C 0.37357 0.22754 0.37435 0.2287 0.37487 0.22963 C 0.37591 0.23101 0.37708 0.23194 0.37799 0.23333 C 0.37825 0.23379 0.37852 0.23495 0.37904 0.23541 C 0.37969 0.23634 0.3806 0.2375 0.38112 0.23842 C 0.38346 0.24213 0.38177 0.24027 0.38424 0.24467 C 0.38854 0.25231 0.38516 0.24537 0.38906 0.25185 C 0.39075 0.25393 0.39193 0.25694 0.39375 0.25949 L 0.39727 0.26643 C 0.39831 0.26828 0.39909 0.26967 0.39974 0.27106 C 0.40065 0.27199 0.40156 0.27338 0.40195 0.27384 C 0.40677 0.28264 0.40117 0.2743 0.40599 0.28078 C 0.40599 0.28171 0.40664 0.2831 0.40703 0.28379 C 0.40794 0.28541 0.40911 0.28726 0.40964 0.28865 C 0.41146 0.29259 0.41016 0.29027 0.41354 0.29537 C 0.41341 0.29583 0.41354 0.29722 0.4138 0.29838 C 0.4138 0.29907 0.41641 0.30439 0.4168 0.30486 C 0.41849 0.30926 0.41719 0.30625 0.41914 0.31018 C 0.42018 0.31504 0.41862 0.30879 0.42135 0.31504 C 0.42214 0.31643 0.42214 0.31759 0.42279 0.31851 C 0.42344 0.32014 0.42422 0.32176 0.42513 0.32291 C 0.42786 0.32731 0.42695 0.325 0.4293 0.32939 C 0.43034 0.33148 0.43086 0.3331 0.43151 0.33541 C 0.4319 0.33611 0.43216 0.33703 0.43268 0.33796 C 0.43607 0.34375 0.43333 0.33865 0.43646 0.3456 C 0.4375 0.34745 0.43841 0.34976 0.43945 0.35185 C 0.4401 0.35301 0.44075 0.35439 0.44128 0.35578 C 0.44193 0.3574 0.44232 0.35879 0.4431 0.36018 C 0.44414 0.3625 0.44609 0.36504 0.44766 0.36736 C 0.44766 0.36875 0.4474 0.36944 0.44792 0.37037 C 0.44792 0.37152 0.44948 0.37291 0.44961 0.37384 C 0.45013 0.37476 0.44948 0.375 0.45026 0.37592 C 0.45169 0.38055 0.45195 0.37685 0.45117 0.38032 L 0.45104 0.38032 " pathEditMode="relative" rAng="1440000" ptsTypes="AAAAAAAAAAAAAAAAAAA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25 -0.00324 C 0.00937 -0.00394 0.00742 -0.00324 0.0112 -0.00417 C 0.01172 -0.00417 0.01224 -0.00533 0.01315 -0.00533 C 0.01471 -0.00533 0.01667 -0.00486 0.01849 -0.00463 L 0.02057 -0.00417 C 0.02122 -0.0044 0.02214 -0.00463 0.02331 -0.00394 L 0.02669 -0.00301 C 0.02904 -0.00394 0.02865 -0.00371 0.03203 -0.00348 C 0.03346 -0.00278 0.0345 -0.00278 0.03581 -0.00255 C 0.03659 -0.00255 0.03763 -0.00278 0.03867 -0.00278 C 0.04102 -0.00232 0.04414 -0.00093 0.04635 -0.00093 C 0.047 -0.00093 0.04766 -0.00093 0.04857 -0.0007 C 0.04896 -0.0007 0.05 -0.00024 0.05091 0.00023 C 0.05352 0.00046 0.05521 -0.0007 0.0582 0.00069 C 0.06172 0.00231 0.06354 0.00393 0.06745 0.00486 C 0.06927 0.00532 0.07135 0.00648 0.07279 0.00671 C 0.07448 0.00648 0.07604 0.00625 0.07812 0.00694 C 0.08164 0.00787 0.08125 0.00833 0.08424 0.00926 C 0.08594 0.00949 0.08841 0.01041 0.09049 0.01088 C 0.09049 0.01111 0.0987 0.01412 0.10039 0.01504 C 0.10208 0.01551 0.1026 0.01574 0.10378 0.01643 C 0.10534 0.01713 0.10716 0.01805 0.10872 0.01875 C 0.11029 0.01967 0.11211 0.02037 0.1138 0.02129 C 0.11484 0.02152 0.11536 0.02152 0.11641 0.02176 C 0.11706 0.02199 0.1181 0.02268 0.11875 0.02314 C 0.12214 0.02268 0.11927 0.02291 0.12344 0.02338 C 0.12448 0.02407 0.12448 0.02338 0.12513 0.02361 C 0.12669 0.0243 0.12799 0.02546 0.12943 0.02639 C 0.12982 0.02592 0.13047 0.02639 0.13099 0.02639 C 0.1319 0.02685 0.13294 0.02754 0.13346 0.02754 C 0.13516 0.02847 0.13633 0.02916 0.13763 0.02963 C 0.13919 0.03055 0.14049 0.03101 0.14206 0.03101 C 0.14284 0.03148 0.14388 0.03194 0.14453 0.03194 C 0.1543 0.03611 0.13802 0.03009 0.15052 0.03472 C 0.1513 0.03472 0.15234 0.03518 0.15299 0.03541 C 0.15391 0.03588 0.15508 0.03634 0.15547 0.0368 C 0.15768 0.03819 0.1599 0.03958 0.16224 0.04074 C 0.1668 0.04328 0.16224 0.04051 0.1694 0.04514 C 0.17044 0.0456 0.17161 0.04652 0.17266 0.04745 C 0.17383 0.04791 0.17539 0.04861 0.17656 0.04953 C 0.18411 0.05393 0.17917 0.05069 0.18568 0.05486 C 0.19245 0.05949 0.19401 0.06041 0.20221 0.06666 C 0.21211 0.07291 0.19974 0.06504 0.21107 0.07245 C 0.2125 0.07338 0.21367 0.07384 0.21497 0.07476 L 0.29583 0.13958 C 0.30924 0.15046 0.30964 0.15092 0.31992 0.15995 C 0.32187 0.1618 0.32526 0.16527 0.32721 0.16713 C 0.32878 0.16967 0.33073 0.17245 0.33268 0.17476 L 0.33711 0.17939 C 0.33802 0.17986 0.33854 0.18078 0.33945 0.18194 L 0.34245 0.18472 C 0.34297 0.18541 0.34375 0.18657 0.3444 0.18726 C 0.34544 0.18912 0.34622 0.19051 0.34714 0.19143 C 0.34909 0.19444 0.35013 0.19537 0.35221 0.19722 C 0.35534 0.20347 0.35104 0.19583 0.3556 0.20231 C 0.35625 0.20301 0.35651 0.2037 0.3569 0.20463 C 0.35833 0.20625 0.36029 0.20764 0.36146 0.20926 L 0.36549 0.21458 L 0.36758 0.21805 C 0.3681 0.21944 0.36888 0.22176 0.37018 0.22314 C 0.3707 0.2243 0.37214 0.22569 0.37292 0.22685 C 0.37357 0.22754 0.37435 0.2287 0.37487 0.22963 C 0.37591 0.23101 0.37708 0.23194 0.37799 0.23333 C 0.37825 0.23379 0.37852 0.23495 0.37904 0.23541 C 0.37969 0.23634 0.3806 0.2375 0.38112 0.23842 C 0.38346 0.24213 0.38177 0.24027 0.38424 0.24467 C 0.38854 0.25231 0.38516 0.24537 0.38906 0.25185 C 0.39075 0.25393 0.39193 0.25694 0.39375 0.25949 L 0.39727 0.26643 C 0.39831 0.26828 0.39909 0.26967 0.39974 0.27106 C 0.40065 0.27199 0.40156 0.27338 0.40195 0.27384 C 0.40677 0.28264 0.40117 0.2743 0.40599 0.28078 C 0.40599 0.28171 0.40664 0.2831 0.40703 0.28379 C 0.40794 0.28541 0.40911 0.28726 0.40964 0.28865 C 0.41146 0.29259 0.41016 0.29027 0.41354 0.29537 C 0.41341 0.29583 0.41354 0.29722 0.4138 0.29838 C 0.4138 0.29907 0.41641 0.30439 0.4168 0.30486 C 0.41849 0.30926 0.41719 0.30625 0.41914 0.31018 C 0.42018 0.31504 0.41862 0.30879 0.42135 0.31504 C 0.42214 0.31643 0.42214 0.31759 0.42279 0.31851 C 0.42344 0.32014 0.42422 0.32176 0.42513 0.32291 C 0.42786 0.32731 0.42695 0.325 0.4293 0.32939 C 0.43034 0.33148 0.43086 0.3331 0.43151 0.33541 C 0.4319 0.33611 0.43216 0.33703 0.43268 0.33796 C 0.43607 0.34375 0.43333 0.33865 0.43646 0.3456 C 0.4375 0.34745 0.43841 0.34976 0.43945 0.35185 C 0.4401 0.35301 0.44075 0.35439 0.44128 0.35578 C 0.44193 0.3574 0.44232 0.35879 0.4431 0.36018 C 0.44414 0.3625 0.44609 0.36504 0.44766 0.36736 C 0.44766 0.36875 0.4474 0.36944 0.44792 0.37037 C 0.44792 0.37152 0.44948 0.37291 0.44961 0.37384 C 0.45013 0.37476 0.44948 0.375 0.45026 0.37592 C 0.45169 0.38055 0.45195 0.37685 0.45117 0.38032 L 0.45104 0.38032 " pathEditMode="relative" rAng="1440000" ptsTypes="AAAAAAAAAAAAAAAAAAAAAAAAAAAAAAAAAAAAAAAAAAAAAAAAAAAAAAAAAAAAAAAAAAAAAAAAAAAAAAAAAAAAAAAAAAAAAA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25 -0.00324 C 0.00937 -0.00394 0.00742 -0.00324 0.0112 -0.00417 C 0.01172 -0.00417 0.01224 -0.00533 0.01315 -0.00533 C 0.01471 -0.00533 0.01667 -0.00486 0.01849 -0.00463 L 0.02057 -0.00417 C 0.02122 -0.0044 0.02214 -0.00463 0.02331 -0.00394 L 0.02669 -0.00301 C 0.02904 -0.00394 0.02865 -0.00371 0.03203 -0.00348 C 0.03346 -0.00278 0.0345 -0.00278 0.03581 -0.00255 C 0.03659 -0.00255 0.03763 -0.00278 0.03867 -0.00278 C 0.04102 -0.00232 0.04414 -0.00093 0.04635 -0.00093 C 0.047 -0.00093 0.04766 -0.00093 0.04857 -0.0007 C 0.04896 -0.0007 0.05 -0.00024 0.05091 0.00023 C 0.05352 0.00046 0.05521 -0.0007 0.0582 0.00069 C 0.06172 0.00231 0.06354 0.00393 0.06745 0.00486 C 0.06927 0.00532 0.07135 0.00648 0.07279 0.00671 C 0.07448 0.00648 0.07604 0.00625 0.07812 0.00694 C 0.08164 0.00787 0.08125 0.00833 0.08424 0.00926 C 0.08594 0.00949 0.08841 0.01041 0.09049 0.01088 C 0.09049 0.01111 0.0987 0.01412 0.10039 0.01504 C 0.10208 0.01551 0.1026 0.01574 0.10378 0.01643 C 0.10534 0.01713 0.10716 0.01805 0.10872 0.01875 C 0.11029 0.01967 0.11211 0.02037 0.1138 0.02129 C 0.11484 0.02152 0.11536 0.02152 0.11641 0.02176 C 0.11706 0.02199 0.1181 0.02268 0.11875 0.02314 C 0.12214 0.02268 0.11927 0.02291 0.12344 0.02338 C 0.12448 0.02407 0.12448 0.02338 0.12513 0.02361 C 0.12669 0.0243 0.12799 0.02546 0.12943 0.02639 C 0.12982 0.02592 0.13047 0.02639 0.13099 0.02639 C 0.1319 0.02685 0.13294 0.02754 0.13346 0.02754 C 0.13516 0.02847 0.13633 0.02916 0.13763 0.02963 C 0.13919 0.03055 0.14049 0.03101 0.14206 0.03101 C 0.14284 0.03148 0.14388 0.03194 0.14453 0.03194 C 0.1543 0.03611 0.13802 0.03009 0.15052 0.03472 C 0.1513 0.03472 0.15234 0.03518 0.15299 0.03541 C 0.15391 0.03588 0.15508 0.03634 0.15547 0.0368 C 0.15768 0.03819 0.1599 0.03958 0.16224 0.04074 C 0.1668 0.04328 0.16224 0.04051 0.1694 0.04514 C 0.17044 0.0456 0.17161 0.04652 0.17266 0.04745 C 0.17383 0.04791 0.17539 0.04861 0.17656 0.04953 C 0.18411 0.05393 0.17917 0.05069 0.18568 0.05486 C 0.19245 0.05949 0.19401 0.06041 0.20221 0.06666 C 0.21211 0.07291 0.19974 0.06504 0.21107 0.07245 C 0.2125 0.07338 0.21367 0.07384 0.21497 0.07476 L 0.29583 0.13958 C 0.30924 0.15046 0.30964 0.15092 0.31992 0.15995 C 0.32187 0.1618 0.32526 0.16527 0.32721 0.16713 C 0.32878 0.16967 0.33073 0.17245 0.33268 0.17476 L 0.33711 0.17939 C 0.33802 0.17986 0.33854 0.18078 0.33945 0.18194 L 0.34245 0.18472 C 0.34297 0.18541 0.34375 0.18657 0.3444 0.18726 C 0.34544 0.18912 0.34622 0.19051 0.34714 0.19143 C 0.34909 0.19444 0.35013 0.19537 0.35221 0.19722 C 0.35534 0.20347 0.35104 0.19583 0.3556 0.20231 C 0.35625 0.20301 0.35651 0.2037 0.3569 0.20463 C 0.35833 0.20625 0.36029 0.20764 0.36146 0.20926 L 0.36549 0.21458 L 0.36758 0.21805 C 0.3681 0.21944 0.36888 0.22176 0.37018 0.22314 C 0.3707 0.2243 0.37214 0.22569 0.37292 0.22685 C 0.37357 0.22754 0.37435 0.2287 0.37487 0.22963 C 0.37591 0.23101 0.37708 0.23194 0.37799 0.23333 C 0.37825 0.23379 0.37852 0.23495 0.37904 0.23541 C 0.37969 0.23634 0.3806 0.2375 0.38112 0.23842 C 0.38346 0.24213 0.38177 0.24027 0.38424 0.24467 C 0.38854 0.25231 0.38516 0.24537 0.38906 0.25185 C 0.39075 0.25393 0.39193 0.25694 0.39375 0.25949 L 0.39727 0.26643 C 0.39831 0.26828 0.39909 0.26967 0.39974 0.27106 C 0.40065 0.27199 0.40156 0.27338 0.40195 0.27384 C 0.40677 0.28264 0.40117 0.2743 0.40599 0.28078 C 0.40599 0.28171 0.40664 0.2831 0.40703 0.28379 C 0.40794 0.28541 0.40911 0.28726 0.40964 0.28865 C 0.41146 0.29259 0.41016 0.29027 0.41354 0.29537 C 0.41341 0.29583 0.41354 0.29722 0.4138 0.29838 C 0.4138 0.29907 0.41641 0.30439 0.4168 0.30486 C 0.41849 0.30926 0.41719 0.30625 0.41914 0.31018 C 0.42018 0.31504 0.41862 0.30879 0.42135 0.31504 C 0.42214 0.31643 0.42214 0.31759 0.42279 0.31851 C 0.42344 0.32014 0.42422 0.32176 0.42513 0.32291 C 0.42786 0.32731 0.42695 0.325 0.4293 0.32939 C 0.43034 0.33148 0.43086 0.3331 0.43151 0.33541 C 0.4319 0.33611 0.43216 0.33703 0.43268 0.33796 C 0.43607 0.34375 0.43333 0.33865 0.43646 0.3456 C 0.4375 0.34745 0.43841 0.34976 0.43945 0.35185 C 0.4401 0.35301 0.44075 0.35439 0.44128 0.35578 C 0.44193 0.3574 0.44232 0.35879 0.4431 0.36018 C 0.44414 0.3625 0.44609 0.36504 0.44766 0.36736 C 0.44766 0.36875 0.4474 0.36944 0.44792 0.37037 C 0.44792 0.37152 0.44948 0.37291 0.44961 0.37384 C 0.45013 0.37476 0.44948 0.375 0.45026 0.37592 C 0.45169 0.38055 0.45195 0.37685 0.45117 0.38032 L 0.45104 0.38032 " pathEditMode="relative" rAng="1440000" ptsTypes="AAAAAAAAAAAAAAAAAAAAAAAAAAAAAAAAAAAAAAAAAAAAAAAAAAAAAAAAAAAAAAAAAAAAAAAAAAAAAAAAAAAAAAAAAAAAAAAA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5" grpId="0" animBg="1"/>
      <p:bldP spid="7" grpId="0" animBg="1"/>
      <p:bldP spid="7" grpId="1" animBg="1"/>
      <p:bldP spid="7" grpId="2" animBg="1"/>
      <p:bldP spid="8" grpId="0" animBg="1"/>
      <p:bldP spid="10" grpId="0" animBg="1"/>
      <p:bldP spid="10" grpId="1" animBg="1"/>
      <p:bldP spid="10" grpId="2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Wave 41">
            <a:extLst>
              <a:ext uri="{FF2B5EF4-FFF2-40B4-BE49-F238E27FC236}">
                <a16:creationId xmlns:a16="http://schemas.microsoft.com/office/drawing/2014/main" id="{AE8377EF-BAA1-48BF-BD2C-D86B58BD8777}"/>
              </a:ext>
            </a:extLst>
          </p:cNvPr>
          <p:cNvSpPr/>
          <p:nvPr/>
        </p:nvSpPr>
        <p:spPr>
          <a:xfrm rot="19443990">
            <a:off x="1587571" y="966226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SPACE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4157D72A-A5A4-4DDC-91F4-35FECD41AC7D}"/>
              </a:ext>
            </a:extLst>
          </p:cNvPr>
          <p:cNvSpPr/>
          <p:nvPr/>
        </p:nvSpPr>
        <p:spPr>
          <a:xfrm>
            <a:off x="6096000" y="904754"/>
            <a:ext cx="4124048" cy="1732532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F2EE87-4752-4A87-82A5-042C2A48CA63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Wave 6">
            <a:extLst>
              <a:ext uri="{FF2B5EF4-FFF2-40B4-BE49-F238E27FC236}">
                <a16:creationId xmlns:a16="http://schemas.microsoft.com/office/drawing/2014/main" id="{7B909E9A-C312-441D-9FC1-ABE25C48A0A5}"/>
              </a:ext>
            </a:extLst>
          </p:cNvPr>
          <p:cNvSpPr/>
          <p:nvPr/>
        </p:nvSpPr>
        <p:spPr>
          <a:xfrm rot="19443990">
            <a:off x="1598437" y="966225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8" name="Wave 7">
            <a:extLst>
              <a:ext uri="{FF2B5EF4-FFF2-40B4-BE49-F238E27FC236}">
                <a16:creationId xmlns:a16="http://schemas.microsoft.com/office/drawing/2014/main" id="{2091DB3E-BDF6-4EEB-BE12-0298C6F1EDF0}"/>
              </a:ext>
            </a:extLst>
          </p:cNvPr>
          <p:cNvSpPr/>
          <p:nvPr/>
        </p:nvSpPr>
        <p:spPr>
          <a:xfrm>
            <a:off x="6117730" y="2637286"/>
            <a:ext cx="4124048" cy="1965955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06E353-834A-4535-AD33-EA8716EDE5B4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id="{B0433807-B2A5-45A5-ADF6-CB64DD729598}"/>
              </a:ext>
            </a:extLst>
          </p:cNvPr>
          <p:cNvSpPr/>
          <p:nvPr/>
        </p:nvSpPr>
        <p:spPr>
          <a:xfrm rot="19443990">
            <a:off x="1565842" y="966223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</a:t>
            </a:r>
          </a:p>
        </p:txBody>
      </p:sp>
      <p:sp>
        <p:nvSpPr>
          <p:cNvPr id="11" name="Wave 10">
            <a:extLst>
              <a:ext uri="{FF2B5EF4-FFF2-40B4-BE49-F238E27FC236}">
                <a16:creationId xmlns:a16="http://schemas.microsoft.com/office/drawing/2014/main" id="{863A2D29-C678-47CC-9A5E-EC5D4162E7C8}"/>
              </a:ext>
            </a:extLst>
          </p:cNvPr>
          <p:cNvSpPr/>
          <p:nvPr/>
        </p:nvSpPr>
        <p:spPr>
          <a:xfrm>
            <a:off x="6096000" y="4590346"/>
            <a:ext cx="4124048" cy="1732532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220404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25 -0.00324 C 0.00937 -0.00394 0.00742 -0.00324 0.0112 -0.00417 C 0.01172 -0.00417 0.01224 -0.00533 0.01315 -0.00533 C 0.01471 -0.00533 0.01667 -0.00486 0.01849 -0.00463 L 0.02057 -0.00417 C 0.02122 -0.0044 0.02214 -0.00463 0.02331 -0.00394 L 0.02669 -0.00301 C 0.02904 -0.00394 0.02865 -0.00371 0.03203 -0.00348 C 0.03346 -0.00278 0.0345 -0.00278 0.03581 -0.00255 C 0.03659 -0.00255 0.03763 -0.00278 0.03867 -0.00278 C 0.04102 -0.00232 0.04414 -0.00093 0.04635 -0.00093 C 0.047 -0.00093 0.04766 -0.00093 0.04857 -0.0007 C 0.04896 -0.0007 0.05 -0.00024 0.05091 0.00023 C 0.05352 0.00046 0.05521 -0.0007 0.0582 0.00069 C 0.06172 0.00231 0.06354 0.00393 0.06745 0.00486 C 0.06927 0.00532 0.07135 0.00648 0.07279 0.00671 C 0.07448 0.00648 0.07604 0.00625 0.07812 0.00694 C 0.08164 0.00787 0.08125 0.00833 0.08424 0.00926 C 0.08594 0.00949 0.08841 0.01041 0.09049 0.01088 C 0.09049 0.01111 0.0987 0.01412 0.10039 0.01504 C 0.10208 0.01551 0.1026 0.01574 0.10378 0.01643 C 0.10534 0.01713 0.10716 0.01805 0.10872 0.01875 C 0.11029 0.01967 0.11211 0.02037 0.1138 0.02129 C 0.11484 0.02152 0.11536 0.02152 0.11641 0.02176 C 0.11706 0.02199 0.1181 0.02268 0.11875 0.02314 C 0.12214 0.02268 0.11927 0.02291 0.12344 0.02338 C 0.12448 0.02407 0.12448 0.02338 0.12513 0.02361 C 0.12669 0.0243 0.12799 0.02546 0.12943 0.02639 C 0.12982 0.02592 0.13047 0.02639 0.13099 0.02639 C 0.1319 0.02685 0.13294 0.02754 0.13346 0.02754 C 0.13516 0.02847 0.13633 0.02916 0.13763 0.02963 C 0.13919 0.03055 0.14049 0.03101 0.14206 0.03101 C 0.14284 0.03148 0.14388 0.03194 0.14453 0.03194 C 0.1543 0.03611 0.13802 0.03009 0.15052 0.03472 C 0.1513 0.03472 0.15234 0.03518 0.15299 0.03541 C 0.15391 0.03588 0.15508 0.03634 0.15547 0.0368 C 0.15768 0.03819 0.1599 0.03958 0.16224 0.04074 C 0.1668 0.04328 0.16224 0.04051 0.1694 0.04514 C 0.17044 0.0456 0.17161 0.04652 0.17266 0.04745 C 0.17383 0.04791 0.17539 0.04861 0.17656 0.04953 C 0.18411 0.05393 0.17917 0.05069 0.18568 0.05486 C 0.19245 0.05949 0.19401 0.06041 0.20221 0.06666 C 0.21211 0.07291 0.19974 0.06504 0.21107 0.07245 C 0.2125 0.07338 0.21367 0.07384 0.21497 0.07476 L 0.29583 0.13958 C 0.30924 0.15046 0.30964 0.15092 0.31992 0.15995 C 0.32187 0.1618 0.32526 0.16527 0.32721 0.16713 C 0.32878 0.16967 0.33073 0.17245 0.33268 0.17476 L 0.33711 0.17939 C 0.33802 0.17986 0.33854 0.18078 0.33945 0.18194 L 0.34245 0.18472 C 0.34297 0.18541 0.34375 0.18657 0.3444 0.18726 C 0.34544 0.18912 0.34622 0.19051 0.34714 0.19143 C 0.34909 0.19444 0.35013 0.19537 0.35221 0.19722 C 0.35534 0.20347 0.35104 0.19583 0.3556 0.20231 C 0.35625 0.20301 0.35651 0.2037 0.3569 0.20463 C 0.35833 0.20625 0.36029 0.20764 0.36146 0.20926 L 0.36549 0.21458 L 0.36758 0.21805 C 0.3681 0.21944 0.36888 0.22176 0.37018 0.22314 C 0.3707 0.2243 0.37214 0.22569 0.37292 0.22685 C 0.37357 0.22754 0.37435 0.2287 0.37487 0.22963 C 0.37591 0.23101 0.37708 0.23194 0.37799 0.23333 C 0.37825 0.23379 0.37852 0.23495 0.37904 0.23541 C 0.37969 0.23634 0.3806 0.2375 0.38112 0.23842 C 0.38346 0.24213 0.38177 0.24027 0.38424 0.24467 C 0.38854 0.25231 0.38516 0.24537 0.38906 0.25185 C 0.39075 0.25393 0.39193 0.25694 0.39375 0.25949 L 0.39727 0.26643 C 0.39831 0.26828 0.39909 0.26967 0.39974 0.27106 C 0.40065 0.27199 0.40156 0.27338 0.40195 0.27384 C 0.40677 0.28264 0.40117 0.2743 0.40599 0.28078 C 0.40599 0.28171 0.40664 0.2831 0.40703 0.28379 C 0.40794 0.28541 0.40911 0.28726 0.40964 0.28865 C 0.41146 0.29259 0.41016 0.29027 0.41354 0.29537 C 0.41341 0.29583 0.41354 0.29722 0.4138 0.29838 C 0.4138 0.29907 0.41641 0.30439 0.4168 0.30486 C 0.41849 0.30926 0.41719 0.30625 0.41914 0.31018 C 0.42018 0.31504 0.41862 0.30879 0.42135 0.31504 C 0.42214 0.31643 0.42214 0.31759 0.42279 0.31851 C 0.42344 0.32014 0.42422 0.32176 0.42513 0.32291 C 0.42786 0.32731 0.42695 0.325 0.4293 0.32939 C 0.43034 0.33148 0.43086 0.3331 0.43151 0.33541 C 0.4319 0.33611 0.43216 0.33703 0.43268 0.33796 C 0.43607 0.34375 0.43333 0.33865 0.43646 0.3456 C 0.4375 0.34745 0.43841 0.34976 0.43945 0.35185 C 0.4401 0.35301 0.44075 0.35439 0.44128 0.35578 C 0.44193 0.3574 0.44232 0.35879 0.4431 0.36018 C 0.44414 0.3625 0.44609 0.36504 0.44766 0.36736 C 0.44766 0.36875 0.4474 0.36944 0.44792 0.37037 C 0.44792 0.37152 0.44948 0.37291 0.44961 0.37384 C 0.45013 0.37476 0.44948 0.375 0.45026 0.37592 C 0.45169 0.38055 0.45195 0.37685 0.45117 0.38032 L 0.45104 0.38032 " pathEditMode="relative" rAng="1440000" ptsTypes="AAAAAAAAAAAAAAAAAAA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38 -0.00348 C 0.00951 -0.00371 0.00742 -0.00324 0.0112 -0.00417 C 0.01185 -0.00417 0.01224 -0.00533 0.01328 -0.00533 C 0.01484 -0.00533 0.01667 -0.00486 0.01849 -0.00463 L 0.0207 -0.00417 C 0.02123 -0.00463 0.02214 -0.00463 0.02331 -0.00394 L 0.02682 -0.00324 C 0.02917 -0.00417 0.02865 -0.00371 0.03203 -0.00371 C 0.03359 -0.00301 0.03451 -0.00301 0.03594 -0.00255 C 0.03659 -0.00255 0.03763 -0.00278 0.0388 -0.00301 C 0.04102 -0.00232 0.04427 -0.00116 0.04636 -0.00093 C 0.04701 -0.00093 0.04766 -0.00093 0.04857 -0.0007 C 0.04909 -0.00093 0.05 -0.00024 0.05091 0.00023 C 0.05352 0.00046 0.05534 -0.00093 0.0582 0.00069 C 0.06172 0.00208 0.06354 0.00393 0.06758 0.00463 C 0.06927 0.00532 0.07149 0.00625 0.07279 0.00671 C 0.07461 0.00648 0.07604 0.00625 0.07826 0.00671 C 0.08164 0.00787 0.08138 0.0081 0.08438 0.00902 C 0.08594 0.00949 0.08841 0.01041 0.0905 0.01111 C 0.0905 0.01111 0.09883 0.01389 0.10052 0.01481 C 0.10221 0.01527 0.10261 0.01574 0.10391 0.0162 C 0.10534 0.01713 0.10716 0.01805 0.10886 0.01898 C 0.11042 0.01967 0.11224 0.02037 0.11393 0.02106 C 0.11484 0.02129 0.11537 0.02152 0.11654 0.02199 C 0.11719 0.02222 0.1181 0.02268 0.11888 0.02314 C 0.12227 0.02268 0.1194 0.02291 0.12357 0.02314 C 0.12448 0.02384 0.12461 0.02314 0.12526 0.02338 C 0.12669 0.02407 0.12813 0.02523 0.12943 0.02639 C 0.12982 0.02592 0.13047 0.02639 0.13099 0.02639 C 0.1319 0.02685 0.13294 0.02754 0.13359 0.02731 C 0.13529 0.02847 0.13633 0.02893 0.13763 0.02963 C 0.13919 0.03055 0.1405 0.03101 0.14219 0.03078 C 0.14284 0.03148 0.14388 0.03194 0.14453 0.03194 C 0.15443 0.03588 0.13802 0.03009 0.15065 0.03472 C 0.15117 0.03472 0.15234 0.03518 0.153 0.03495 C 0.15404 0.03588 0.15521 0.03634 0.15547 0.0368 C 0.15768 0.03819 0.15977 0.03958 0.16237 0.04074 C 0.1668 0.04328 0.16224 0.04051 0.16953 0.04514 C 0.17044 0.0456 0.17162 0.04652 0.17266 0.04745 C 0.17396 0.04814 0.17552 0.04861 0.17669 0.04953 C 0.18412 0.05393 0.17917 0.05046 0.18568 0.05486 C 0.19258 0.05926 0.19414 0.06018 0.20234 0.06643 C 0.21224 0.07291 0.19974 0.06504 0.21107 0.07245 C 0.21263 0.07314 0.2138 0.07384 0.21498 0.07476 L 0.29583 0.13958 C 0.30938 0.15023 0.30964 0.15092 0.31992 0.15949 C 0.32188 0.16157 0.32526 0.16504 0.32721 0.16713 C 0.32891 0.16944 0.3306 0.17245 0.33268 0.17476 L 0.33711 0.17939 C 0.33802 0.17986 0.33867 0.18078 0.33945 0.18194 L 0.34245 0.18449 C 0.34297 0.18541 0.34375 0.18657 0.34453 0.18703 C 0.34557 0.18912 0.34623 0.19027 0.34727 0.19166 C 0.34922 0.19444 0.35026 0.1956 0.35221 0.19699 C 0.35521 0.20324 0.35104 0.1956 0.35547 0.20231 C 0.35612 0.20301 0.35638 0.2037 0.3569 0.20463 C 0.3582 0.20625 0.36029 0.20764 0.36146 0.20926 L 0.36563 0.21458 L 0.36758 0.21782 C 0.36797 0.21944 0.36888 0.22129 0.37031 0.22291 C 0.3707 0.22407 0.37214 0.22546 0.37305 0.22662 C 0.3737 0.22777 0.37448 0.22847 0.37487 0.22939 C 0.37578 0.23101 0.37708 0.23194 0.378 0.23356 C 0.37826 0.23356 0.37852 0.23495 0.37917 0.23541 C 0.37982 0.23611 0.3806 0.2375 0.38125 0.23819 C 0.38359 0.24189 0.38177 0.24027 0.38438 0.24467 C 0.38854 0.25231 0.38529 0.24514 0.38906 0.25185 C 0.39063 0.25393 0.39193 0.25694 0.39375 0.25926 L 0.39727 0.26643 C 0.39844 0.26805 0.39922 0.26944 0.39987 0.27129 C 0.40078 0.27199 0.40156 0.27338 0.40208 0.27384 C 0.40677 0.28264 0.40104 0.2743 0.40599 0.28078 C 0.40599 0.28171 0.40664 0.2831 0.40703 0.28379 C 0.40794 0.28518 0.40925 0.28703 0.40964 0.28865 C 0.41159 0.29236 0.41016 0.29004 0.41354 0.29537 C 0.41354 0.29583 0.41354 0.29699 0.4138 0.29838 C 0.4138 0.29907 0.41641 0.30439 0.41693 0.30509 C 0.41849 0.30902 0.41719 0.30625 0.41914 0.31018 C 0.42018 0.31504 0.41862 0.30879 0.42149 0.31527 C 0.42214 0.3162 0.42214 0.31759 0.42292 0.31828 C 0.42344 0.32014 0.42422 0.32176 0.42513 0.32291 C 0.42787 0.32708 0.42695 0.325 0.4293 0.32939 C 0.43034 0.33148 0.43086 0.3331 0.43164 0.33518 C 0.43203 0.33611 0.43216 0.3368 0.43268 0.33773 C 0.43607 0.34375 0.43333 0.33865 0.43646 0.3456 C 0.43763 0.34722 0.43841 0.34976 0.43945 0.35185 C 0.44011 0.35277 0.44089 0.35439 0.44141 0.35555 C 0.44193 0.3574 0.44232 0.35856 0.4431 0.35995 C 0.44414 0.36226 0.44609 0.36481 0.44753 0.36736 C 0.44766 0.36875 0.4474 0.36944 0.44792 0.37037 C 0.44792 0.37152 0.44961 0.37268 0.44961 0.37384 C 0.45013 0.37476 0.44948 0.375 0.45026 0.37569 C 0.45169 0.38055 0.45208 0.37662 0.45117 0.38032 L 0.45117 0.38055 " pathEditMode="relative" rAng="1440000" ptsTypes="AAAAAAAAAAAAAAAAAAAAAAAAAAAAAAAAAAAAAAAAAAAAAAAAAAAAAAAAAAAAAAAAAAAAAAAAAAAAAAAAAAAAAAAAAAAAAA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5 -0.00255 0.00638 -0.00348 C 0.0095 -0.00371 0.00742 -0.00324 0.01119 -0.00417 C 0.01185 -0.00417 0.01224 -0.00533 0.01328 -0.00533 C 0.01484 -0.00533 0.01666 -0.00486 0.01849 -0.00463 L 0.0207 -0.00417 C 0.02122 -0.00463 0.02213 -0.00463 0.0233 -0.00394 L 0.02682 -0.00324 C 0.02916 -0.00417 0.02864 -0.00371 0.03203 -0.00371 C 0.03359 -0.00301 0.0345 -0.00301 0.03593 -0.00255 C 0.03659 -0.00255 0.03763 -0.00278 0.0388 -0.00301 C 0.04101 -0.00232 0.04427 -0.00116 0.04635 -0.00093 C 0.047 -0.00093 0.04765 -0.00093 0.04856 -0.0007 C 0.04909 -0.00093 0.05 -0.00024 0.05091 0.00023 C 0.05351 0.00046 0.05534 -0.00093 0.0582 0.00069 C 0.06172 0.00208 0.06354 0.00393 0.06757 0.00463 C 0.06927 0.00532 0.07148 0.00625 0.07278 0.00671 C 0.07461 0.00648 0.07604 0.00625 0.07825 0.00671 C 0.08164 0.00787 0.08138 0.0081 0.08437 0.00902 C 0.08593 0.00949 0.08841 0.01041 0.09049 0.01111 C 0.09049 0.01111 0.09882 0.01389 0.10052 0.01481 C 0.10221 0.01527 0.1026 0.01574 0.1039 0.0162 C 0.10534 0.01713 0.10716 0.01805 0.10885 0.01898 C 0.11041 0.01967 0.11224 0.02037 0.11393 0.02106 C 0.11484 0.02129 0.11536 0.02152 0.11653 0.02199 C 0.11718 0.02222 0.1181 0.02268 0.11888 0.02314 C 0.12226 0.02268 0.1194 0.02291 0.12356 0.02314 C 0.12448 0.02384 0.12461 0.02314 0.12526 0.02338 C 0.12669 0.02407 0.12812 0.02523 0.12942 0.02639 C 0.12981 0.02592 0.13047 0.02639 0.13099 0.02639 C 0.1319 0.02685 0.13294 0.02754 0.13359 0.02731 C 0.13528 0.02847 0.13632 0.02893 0.13763 0.02963 C 0.13919 0.03055 0.14049 0.03101 0.14218 0.03078 C 0.14284 0.03148 0.14388 0.03194 0.14453 0.03194 C 0.15442 0.03588 0.13802 0.03009 0.15065 0.03472 C 0.1513 0.03449 0.15234 0.03518 0.15299 0.03541 C 0.15403 0.03588 0.15521 0.03634 0.15547 0.0368 C 0.15768 0.03819 0.15989 0.03958 0.16237 0.04074 C 0.16679 0.04328 0.16224 0.04051 0.16953 0.04514 C 0.17057 0.04537 0.17174 0.04629 0.17265 0.04745 C 0.17396 0.04814 0.17552 0.04861 0.17669 0.04953 C 0.18411 0.05393 0.17916 0.05046 0.18567 0.05486 C 0.19257 0.05926 0.19414 0.06018 0.20234 0.06643 C 0.21224 0.07291 0.19974 0.06504 0.21106 0.07245 C 0.21263 0.07314 0.2138 0.07384 0.21497 0.07476 L 0.29583 0.13958 C 0.30937 0.15023 0.30963 0.15092 0.31979 0.15972 C 0.32187 0.16157 0.32526 0.16504 0.32721 0.16713 C 0.3289 0.16944 0.33073 0.17245 0.33268 0.17476 L 0.33711 0.17939 C 0.33802 0.17986 0.33867 0.18078 0.33945 0.18194 L 0.34244 0.18449 C 0.34297 0.18541 0.34375 0.18657 0.34453 0.18703 C 0.34557 0.18912 0.34635 0.19051 0.34726 0.19166 C 0.34922 0.19444 0.35026 0.1956 0.35221 0.19699 C 0.35534 0.20347 0.35104 0.1956 0.3556 0.20231 C 0.35625 0.20277 0.35651 0.20347 0.3569 0.20463 C 0.35833 0.20625 0.36028 0.20764 0.36146 0.20926 L 0.36562 0.21458 L 0.36757 0.21782 C 0.3681 0.21921 0.36888 0.22176 0.37031 0.22291 C 0.3707 0.22407 0.37213 0.22546 0.37304 0.22662 C 0.37369 0.22777 0.37448 0.22847 0.37487 0.22939 C 0.37591 0.23101 0.37708 0.23194 0.37799 0.23356 C 0.37825 0.23356 0.37851 0.23495 0.37916 0.23541 C 0.37981 0.23611 0.3806 0.2375 0.38125 0.23819 C 0.38359 0.24189 0.38177 0.24027 0.38437 0.24467 C 0.38854 0.25231 0.38528 0.24514 0.38906 0.25185 C 0.39075 0.25393 0.39192 0.25694 0.39375 0.25926 L 0.39726 0.26643 C 0.39843 0.26805 0.39922 0.26944 0.39987 0.27129 C 0.40078 0.27199 0.40156 0.27338 0.40208 0.27384 C 0.40677 0.28264 0.40117 0.27407 0.40612 0.28078 C 0.40599 0.28171 0.40664 0.2831 0.40703 0.28379 C 0.40794 0.28518 0.40924 0.28703 0.40963 0.28865 C 0.41159 0.29236 0.41015 0.29004 0.41354 0.29537 C 0.41354 0.29583 0.41354 0.29699 0.4138 0.29838 C 0.4138 0.29907 0.4164 0.30439 0.41692 0.30509 C 0.41849 0.30902 0.41718 0.30625 0.41914 0.31018 C 0.42018 0.31504 0.41862 0.30879 0.42148 0.31527 C 0.42213 0.3162 0.42213 0.31759 0.42291 0.31828 C 0.42343 0.32014 0.42422 0.32176 0.42513 0.32291 C 0.42786 0.32708 0.42695 0.325 0.42929 0.32939 C 0.43034 0.33148 0.43086 0.3331 0.43164 0.33518 C 0.43203 0.33611 0.43216 0.3368 0.43268 0.33773 C 0.43606 0.34375 0.43333 0.33865 0.43646 0.3456 C 0.43763 0.34722 0.43841 0.34976 0.43945 0.35185 C 0.4401 0.35277 0.44088 0.35439 0.4414 0.35555 C 0.44192 0.3574 0.44231 0.35856 0.4431 0.35995 C 0.44414 0.36226 0.44609 0.36481 0.44752 0.36736 C 0.44765 0.36875 0.44739 0.36944 0.44791 0.37037 C 0.44791 0.37152 0.44961 0.37268 0.44961 0.37384 C 0.45013 0.37476 0.44948 0.375 0.45026 0.37569 C 0.45169 0.38055 0.45208 0.37662 0.45117 0.38032 L 0.45117 0.38055 " pathEditMode="relative" rAng="1440000" ptsTypes="AAAAAAAAAAAAAAAAAAAAAAAAAAAAAAAAAAAAAAAAAAAAAAAAAAAAAAAAAAAAAAAAAAAAAAAAAAAAAAAAAAAAAAAAAAAAAAAA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5" grpId="0" animBg="1"/>
      <p:bldP spid="7" grpId="0" animBg="1"/>
      <p:bldP spid="7" grpId="1" animBg="1"/>
      <p:bldP spid="7" grpId="2" animBg="1"/>
      <p:bldP spid="8" grpId="0" animBg="1"/>
      <p:bldP spid="10" grpId="0" animBg="1"/>
      <p:bldP spid="10" grpId="1" animBg="1"/>
      <p:bldP spid="10" grpId="2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4B27F-7AA4-43A1-B37E-E5B89B454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72" y="984530"/>
            <a:ext cx="3889585" cy="3200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D78F8-314C-421B-AE54-ED253003D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75" y="234949"/>
            <a:ext cx="3895682" cy="39200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3645D0-844D-436D-8491-9287D79094A9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Wave 5">
            <a:extLst>
              <a:ext uri="{FF2B5EF4-FFF2-40B4-BE49-F238E27FC236}">
                <a16:creationId xmlns:a16="http://schemas.microsoft.com/office/drawing/2014/main" id="{53ABCEC7-8F24-4053-A15A-6B9C61B293A4}"/>
              </a:ext>
            </a:extLst>
          </p:cNvPr>
          <p:cNvSpPr/>
          <p:nvPr/>
        </p:nvSpPr>
        <p:spPr>
          <a:xfrm rot="19443990">
            <a:off x="1587571" y="966226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SPACE</a:t>
            </a:r>
          </a:p>
        </p:txBody>
      </p:sp>
      <p:sp>
        <p:nvSpPr>
          <p:cNvPr id="7" name="Wave 6">
            <a:extLst>
              <a:ext uri="{FF2B5EF4-FFF2-40B4-BE49-F238E27FC236}">
                <a16:creationId xmlns:a16="http://schemas.microsoft.com/office/drawing/2014/main" id="{32F34671-B5F7-4859-AC13-2FB5F60C2F31}"/>
              </a:ext>
            </a:extLst>
          </p:cNvPr>
          <p:cNvSpPr/>
          <p:nvPr/>
        </p:nvSpPr>
        <p:spPr>
          <a:xfrm>
            <a:off x="6096000" y="904754"/>
            <a:ext cx="4124048" cy="1732532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1DCF00-FA81-4705-81BE-D795550766FD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id="{D3717457-B91A-4988-B015-58962730FD79}"/>
              </a:ext>
            </a:extLst>
          </p:cNvPr>
          <p:cNvSpPr/>
          <p:nvPr/>
        </p:nvSpPr>
        <p:spPr>
          <a:xfrm rot="19443990">
            <a:off x="1598437" y="966225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id="{F9A2C6D9-E77F-49A4-8673-CC668F4071F5}"/>
              </a:ext>
            </a:extLst>
          </p:cNvPr>
          <p:cNvSpPr/>
          <p:nvPr/>
        </p:nvSpPr>
        <p:spPr>
          <a:xfrm>
            <a:off x="6117730" y="2637286"/>
            <a:ext cx="4124048" cy="1965955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874236-0702-4E98-97E5-FDF8EBC98779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Wave 11">
            <a:extLst>
              <a:ext uri="{FF2B5EF4-FFF2-40B4-BE49-F238E27FC236}">
                <a16:creationId xmlns:a16="http://schemas.microsoft.com/office/drawing/2014/main" id="{0E448987-B549-402C-A0FA-D02BDB57C97A}"/>
              </a:ext>
            </a:extLst>
          </p:cNvPr>
          <p:cNvSpPr/>
          <p:nvPr/>
        </p:nvSpPr>
        <p:spPr>
          <a:xfrm rot="19443990">
            <a:off x="1565842" y="966223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</a:t>
            </a:r>
          </a:p>
        </p:txBody>
      </p:sp>
      <p:sp>
        <p:nvSpPr>
          <p:cNvPr id="13" name="Wave 12">
            <a:extLst>
              <a:ext uri="{FF2B5EF4-FFF2-40B4-BE49-F238E27FC236}">
                <a16:creationId xmlns:a16="http://schemas.microsoft.com/office/drawing/2014/main" id="{D08B0935-42F7-4250-BCA6-0FAE4AC7ABA7}"/>
              </a:ext>
            </a:extLst>
          </p:cNvPr>
          <p:cNvSpPr/>
          <p:nvPr/>
        </p:nvSpPr>
        <p:spPr>
          <a:xfrm>
            <a:off x="6096000" y="4590346"/>
            <a:ext cx="4124048" cy="1732532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25993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25 -0.00324 C 0.00937 -0.00394 0.00742 -0.00324 0.0112 -0.00417 C 0.01172 -0.00417 0.01224 -0.00533 0.01315 -0.00533 C 0.01471 -0.00533 0.01667 -0.00486 0.01849 -0.00463 L 0.02057 -0.00417 C 0.02122 -0.0044 0.02214 -0.00463 0.02331 -0.00394 L 0.02669 -0.00301 C 0.02904 -0.00394 0.02865 -0.00371 0.03203 -0.00348 C 0.03346 -0.00278 0.0345 -0.00278 0.03581 -0.00255 C 0.03659 -0.00255 0.03763 -0.00278 0.03867 -0.00278 C 0.04102 -0.00232 0.04414 -0.00093 0.04635 -0.00093 C 0.047 -0.00093 0.04766 -0.00093 0.04857 -0.0007 C 0.04896 -0.0007 0.05 -0.00024 0.05091 0.00023 C 0.05352 0.00046 0.05521 -0.0007 0.0582 0.00069 C 0.06172 0.00231 0.06354 0.00393 0.06745 0.00486 C 0.06927 0.00532 0.07135 0.00648 0.07279 0.00671 C 0.07448 0.00648 0.07604 0.00625 0.07812 0.00694 C 0.08164 0.00787 0.08125 0.00833 0.08424 0.00926 C 0.08594 0.00949 0.08841 0.01041 0.09049 0.01088 C 0.09049 0.01111 0.0987 0.01412 0.10039 0.01504 C 0.10208 0.01551 0.1026 0.01574 0.10378 0.01643 C 0.10534 0.01713 0.10716 0.01805 0.10872 0.01875 C 0.11029 0.01967 0.11211 0.02037 0.1138 0.02129 C 0.11484 0.02152 0.11536 0.02152 0.11641 0.02176 C 0.11706 0.02199 0.1181 0.02268 0.11875 0.02314 C 0.12214 0.02268 0.11927 0.02291 0.12344 0.02338 C 0.12448 0.02407 0.12448 0.02338 0.12513 0.02361 C 0.12669 0.0243 0.12799 0.02546 0.12943 0.02639 C 0.12982 0.02592 0.13047 0.02639 0.13099 0.02639 C 0.1319 0.02685 0.13294 0.02754 0.13346 0.02754 C 0.13516 0.02847 0.13633 0.02916 0.13763 0.02963 C 0.13919 0.03055 0.14049 0.03101 0.14206 0.03101 C 0.14284 0.03148 0.14388 0.03194 0.14453 0.03194 C 0.1543 0.03611 0.13802 0.03009 0.15052 0.03472 C 0.1513 0.03472 0.15234 0.03518 0.15299 0.03541 C 0.15391 0.03588 0.15508 0.03634 0.15547 0.0368 C 0.15768 0.03819 0.1599 0.03958 0.16224 0.04074 C 0.1668 0.04328 0.16224 0.04051 0.1694 0.04514 C 0.17044 0.0456 0.17161 0.04652 0.17266 0.04745 C 0.17383 0.04791 0.17539 0.04861 0.17656 0.04953 C 0.18411 0.05393 0.17917 0.05069 0.18568 0.05486 C 0.19245 0.05949 0.19401 0.06041 0.20221 0.06666 C 0.21211 0.07291 0.19974 0.06504 0.21107 0.07245 C 0.2125 0.07338 0.21367 0.07384 0.21497 0.07476 L 0.29583 0.13958 C 0.30924 0.15046 0.30964 0.15092 0.31992 0.15995 C 0.32187 0.1618 0.32526 0.16527 0.32721 0.16713 C 0.32878 0.16967 0.33073 0.17245 0.33268 0.17476 L 0.33711 0.17939 C 0.33802 0.17986 0.33854 0.18078 0.33945 0.18194 L 0.34245 0.18472 C 0.34297 0.18541 0.34375 0.18657 0.3444 0.18726 C 0.34544 0.18912 0.34622 0.19051 0.34714 0.19143 C 0.34909 0.19444 0.35013 0.19537 0.35221 0.19722 C 0.35534 0.20347 0.35104 0.19583 0.3556 0.20231 C 0.35625 0.20301 0.35651 0.2037 0.3569 0.20463 C 0.35833 0.20625 0.36029 0.20764 0.36146 0.20926 L 0.36549 0.21458 L 0.36758 0.21805 C 0.3681 0.21944 0.36888 0.22176 0.37018 0.22314 C 0.3707 0.2243 0.37214 0.22569 0.37292 0.22685 C 0.37357 0.22754 0.37435 0.2287 0.37487 0.22963 C 0.37591 0.23101 0.37708 0.23194 0.37799 0.23333 C 0.37825 0.23379 0.37852 0.23495 0.37904 0.23541 C 0.37969 0.23634 0.3806 0.2375 0.38112 0.23842 C 0.38346 0.24213 0.38177 0.24027 0.38424 0.24467 C 0.38854 0.25231 0.38516 0.24537 0.38906 0.25185 C 0.39075 0.25393 0.39193 0.25694 0.39375 0.25949 L 0.39727 0.26643 C 0.39831 0.26828 0.39909 0.26967 0.39974 0.27106 C 0.40065 0.27199 0.40156 0.27338 0.40195 0.27384 C 0.40677 0.28264 0.40117 0.2743 0.40599 0.28078 C 0.40599 0.28171 0.40664 0.2831 0.40703 0.28379 C 0.40794 0.28541 0.40911 0.28726 0.40964 0.28865 C 0.41146 0.29259 0.41016 0.29027 0.41354 0.29537 C 0.41341 0.29583 0.41354 0.29722 0.4138 0.29838 C 0.4138 0.29907 0.41641 0.30439 0.4168 0.30486 C 0.41849 0.30926 0.41719 0.30625 0.41914 0.31018 C 0.42018 0.31504 0.41862 0.30879 0.42135 0.31504 C 0.42214 0.31643 0.42214 0.31759 0.42279 0.31851 C 0.42344 0.32014 0.42422 0.32176 0.42513 0.32291 C 0.42786 0.32731 0.42695 0.325 0.4293 0.32939 C 0.43034 0.33148 0.43086 0.3331 0.43151 0.33541 C 0.4319 0.33611 0.43216 0.33703 0.43268 0.33796 C 0.43607 0.34375 0.43333 0.33865 0.43646 0.3456 C 0.4375 0.34745 0.43841 0.34976 0.43945 0.35185 C 0.4401 0.35301 0.44075 0.35439 0.44128 0.35578 C 0.44193 0.3574 0.44232 0.35879 0.4431 0.36018 C 0.44414 0.3625 0.44609 0.36504 0.44766 0.36736 C 0.44766 0.36875 0.4474 0.36944 0.44792 0.37037 C 0.44792 0.37152 0.44948 0.37291 0.44961 0.37384 C 0.45013 0.37476 0.44948 0.375 0.45026 0.37592 C 0.45169 0.38055 0.45195 0.37685 0.45117 0.38032 L 0.45104 0.38032 " pathEditMode="relative" rAng="1440000" ptsTypes="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38 -0.00348 C 0.00951 -0.00371 0.00742 -0.00324 0.0112 -0.00417 C 0.01185 -0.00417 0.01224 -0.00533 0.01328 -0.00533 C 0.01484 -0.00533 0.01667 -0.00486 0.01849 -0.00463 L 0.0207 -0.00417 C 0.02123 -0.00463 0.02214 -0.00463 0.02331 -0.00394 L 0.02682 -0.00324 C 0.02917 -0.00417 0.02865 -0.00371 0.03203 -0.00371 C 0.03359 -0.00301 0.03451 -0.00301 0.03594 -0.00255 C 0.03659 -0.00255 0.03763 -0.00278 0.0388 -0.00301 C 0.04102 -0.00232 0.04427 -0.00116 0.04636 -0.00093 C 0.04701 -0.00093 0.04766 -0.00093 0.04857 -0.0007 C 0.04909 -0.00093 0.05 -0.00024 0.05091 0.00023 C 0.05352 0.00046 0.05534 -0.00093 0.0582 0.00069 C 0.06172 0.00208 0.06354 0.00393 0.06758 0.00463 C 0.06927 0.00532 0.07149 0.00625 0.07279 0.00671 C 0.07461 0.00648 0.07604 0.00625 0.07826 0.00671 C 0.08164 0.00787 0.08138 0.0081 0.08438 0.00902 C 0.08594 0.00949 0.08841 0.01041 0.0905 0.01111 C 0.0905 0.01111 0.09883 0.01389 0.10052 0.01481 C 0.10221 0.01527 0.10261 0.01574 0.10391 0.0162 C 0.10534 0.01713 0.10716 0.01805 0.10886 0.01898 C 0.11042 0.01967 0.11224 0.02037 0.11393 0.02106 C 0.11484 0.02129 0.11537 0.02152 0.11654 0.02199 C 0.11719 0.02222 0.1181 0.02268 0.11888 0.02314 C 0.12227 0.02268 0.1194 0.02291 0.12357 0.02314 C 0.12448 0.02384 0.12461 0.02314 0.12526 0.02338 C 0.12669 0.02407 0.12813 0.02523 0.12943 0.02639 C 0.12982 0.02592 0.13047 0.02639 0.13099 0.02639 C 0.1319 0.02685 0.13294 0.02754 0.13359 0.02731 C 0.13529 0.02847 0.13633 0.02893 0.13763 0.02963 C 0.13919 0.03055 0.1405 0.03101 0.14219 0.03078 C 0.14284 0.03148 0.14388 0.03194 0.14453 0.03194 C 0.15443 0.03588 0.13802 0.03009 0.15065 0.03472 C 0.15117 0.03472 0.15234 0.03518 0.153 0.03495 C 0.15404 0.03588 0.15521 0.03634 0.15547 0.0368 C 0.15768 0.03819 0.15977 0.03958 0.16237 0.04074 C 0.1668 0.04328 0.16224 0.04051 0.16953 0.04514 C 0.17044 0.0456 0.17162 0.04652 0.17266 0.04745 C 0.17396 0.04814 0.17552 0.04861 0.17669 0.04953 C 0.18412 0.05393 0.17917 0.05046 0.18568 0.05486 C 0.19258 0.05926 0.19414 0.06018 0.20234 0.06643 C 0.21224 0.07291 0.19974 0.06504 0.21107 0.07245 C 0.21263 0.07314 0.2138 0.07384 0.21498 0.07476 L 0.29583 0.13958 C 0.30938 0.15023 0.30964 0.15092 0.31992 0.15949 C 0.32188 0.16157 0.32526 0.16504 0.32721 0.16713 C 0.32891 0.16944 0.3306 0.17245 0.33268 0.17476 L 0.33711 0.17939 C 0.33802 0.17986 0.33867 0.18078 0.33945 0.18194 L 0.34245 0.18449 C 0.34297 0.18541 0.34375 0.18657 0.34453 0.18703 C 0.34557 0.18912 0.34623 0.19027 0.34727 0.19166 C 0.34922 0.19444 0.35026 0.1956 0.35221 0.19699 C 0.35521 0.20324 0.35104 0.1956 0.35547 0.20231 C 0.35612 0.20301 0.35638 0.2037 0.3569 0.20463 C 0.3582 0.20625 0.36029 0.20764 0.36146 0.20926 L 0.36563 0.21458 L 0.36758 0.21782 C 0.36797 0.21944 0.36888 0.22129 0.37031 0.22291 C 0.3707 0.22407 0.37214 0.22546 0.37305 0.22662 C 0.3737 0.22777 0.37448 0.22847 0.37487 0.22939 C 0.37578 0.23101 0.37708 0.23194 0.378 0.23356 C 0.37826 0.23356 0.37852 0.23495 0.37917 0.23541 C 0.37982 0.23611 0.3806 0.2375 0.38125 0.23819 C 0.38359 0.24189 0.38177 0.24027 0.38438 0.24467 C 0.38854 0.25231 0.38529 0.24514 0.38906 0.25185 C 0.39063 0.25393 0.39193 0.25694 0.39375 0.25926 L 0.39727 0.26643 C 0.39844 0.26805 0.39922 0.26944 0.39987 0.27129 C 0.40078 0.27199 0.40156 0.27338 0.40208 0.27384 C 0.40677 0.28264 0.40104 0.2743 0.40599 0.28078 C 0.40599 0.28171 0.40664 0.2831 0.40703 0.28379 C 0.40794 0.28518 0.40925 0.28703 0.40964 0.28865 C 0.41159 0.29236 0.41016 0.29004 0.41354 0.29537 C 0.41354 0.29583 0.41354 0.29699 0.4138 0.29838 C 0.4138 0.29907 0.41641 0.30439 0.41693 0.30509 C 0.41849 0.30902 0.41719 0.30625 0.41914 0.31018 C 0.42018 0.31504 0.41862 0.30879 0.42149 0.31527 C 0.42214 0.3162 0.42214 0.31759 0.42292 0.31828 C 0.42344 0.32014 0.42422 0.32176 0.42513 0.32291 C 0.42787 0.32708 0.42695 0.325 0.4293 0.32939 C 0.43034 0.33148 0.43086 0.3331 0.43164 0.33518 C 0.43203 0.33611 0.43216 0.3368 0.43268 0.33773 C 0.43607 0.34375 0.43333 0.33865 0.43646 0.3456 C 0.43763 0.34722 0.43841 0.34976 0.43945 0.35185 C 0.44011 0.35277 0.44089 0.35439 0.44141 0.35555 C 0.44193 0.3574 0.44232 0.35856 0.4431 0.35995 C 0.44414 0.36226 0.44609 0.36481 0.44753 0.36736 C 0.44766 0.36875 0.4474 0.36944 0.44792 0.37037 C 0.44792 0.37152 0.44961 0.37268 0.44961 0.37384 C 0.45013 0.37476 0.44948 0.375 0.45026 0.37569 C 0.45169 0.38055 0.45208 0.37662 0.45117 0.38032 L 0.45117 0.38055 " pathEditMode="relative" rAng="1440000" ptsTypes="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5 -0.00255 0.00638 -0.00348 C 0.0095 -0.00371 0.00742 -0.00324 0.01119 -0.00417 C 0.01185 -0.00417 0.01224 -0.00533 0.01328 -0.00533 C 0.01484 -0.00533 0.01666 -0.00486 0.01849 -0.00463 L 0.0207 -0.00417 C 0.02122 -0.00463 0.02213 -0.00463 0.0233 -0.00394 L 0.02682 -0.00324 C 0.02916 -0.00417 0.02864 -0.00371 0.03203 -0.00371 C 0.03359 -0.00301 0.0345 -0.00301 0.03593 -0.00255 C 0.03659 -0.00255 0.03763 -0.00278 0.0388 -0.00301 C 0.04101 -0.00232 0.04427 -0.00116 0.04635 -0.00093 C 0.047 -0.00093 0.04765 -0.00093 0.04856 -0.0007 C 0.04909 -0.00093 0.05 -0.00024 0.05091 0.00023 C 0.05351 0.00046 0.05534 -0.00093 0.0582 0.00069 C 0.06172 0.00208 0.06354 0.00393 0.06757 0.00463 C 0.06927 0.00532 0.07148 0.00625 0.07278 0.00671 C 0.07461 0.00648 0.07604 0.00625 0.07825 0.00671 C 0.08164 0.00787 0.08138 0.0081 0.08437 0.00902 C 0.08593 0.00949 0.08841 0.01041 0.09049 0.01111 C 0.09049 0.01111 0.09882 0.01389 0.10052 0.01481 C 0.10221 0.01527 0.1026 0.01574 0.1039 0.0162 C 0.10534 0.01713 0.10716 0.01805 0.10885 0.01898 C 0.11041 0.01967 0.11224 0.02037 0.11393 0.02106 C 0.11484 0.02129 0.11536 0.02152 0.11653 0.02199 C 0.11718 0.02222 0.1181 0.02268 0.11888 0.02314 C 0.12226 0.02268 0.1194 0.02291 0.12356 0.02314 C 0.12448 0.02384 0.12461 0.02314 0.12526 0.02338 C 0.12669 0.02407 0.12812 0.02523 0.12942 0.02639 C 0.12981 0.02592 0.13047 0.02639 0.13099 0.02639 C 0.1319 0.02685 0.13294 0.02754 0.13359 0.02731 C 0.13528 0.02847 0.13632 0.02893 0.13763 0.02963 C 0.13919 0.03055 0.14049 0.03101 0.14218 0.03078 C 0.14284 0.03148 0.14388 0.03194 0.14453 0.03194 C 0.15442 0.03588 0.13802 0.03009 0.15065 0.03472 C 0.1513 0.03449 0.15234 0.03518 0.15299 0.03541 C 0.15403 0.03588 0.15521 0.03634 0.15547 0.0368 C 0.15768 0.03819 0.15989 0.03958 0.16237 0.04074 C 0.16679 0.04328 0.16224 0.04051 0.16953 0.04514 C 0.17057 0.04537 0.17174 0.04629 0.17265 0.04745 C 0.17396 0.04814 0.17552 0.04861 0.17669 0.04953 C 0.18411 0.05393 0.17916 0.05046 0.18567 0.05486 C 0.19257 0.05926 0.19414 0.06018 0.20234 0.06643 C 0.21224 0.07291 0.19974 0.06504 0.21106 0.07245 C 0.21263 0.07314 0.2138 0.07384 0.21497 0.07476 L 0.29583 0.13958 C 0.30937 0.15023 0.30963 0.15092 0.31979 0.15972 C 0.32187 0.16157 0.32526 0.16504 0.32721 0.16713 C 0.3289 0.16944 0.33073 0.17245 0.33268 0.17476 L 0.33711 0.17939 C 0.33802 0.17986 0.33867 0.18078 0.33945 0.18194 L 0.34244 0.18449 C 0.34297 0.18541 0.34375 0.18657 0.34453 0.18703 C 0.34557 0.18912 0.34635 0.19051 0.34726 0.19166 C 0.34922 0.19444 0.35026 0.1956 0.35221 0.19699 C 0.35534 0.20347 0.35104 0.1956 0.3556 0.20231 C 0.35625 0.20277 0.35651 0.20347 0.3569 0.20463 C 0.35833 0.20625 0.36028 0.20764 0.36146 0.20926 L 0.36562 0.21458 L 0.36757 0.21782 C 0.3681 0.21921 0.36888 0.22176 0.37031 0.22291 C 0.3707 0.22407 0.37213 0.22546 0.37304 0.22662 C 0.37369 0.22777 0.37448 0.22847 0.37487 0.22939 C 0.37591 0.23101 0.37708 0.23194 0.37799 0.23356 C 0.37825 0.23356 0.37851 0.23495 0.37916 0.23541 C 0.37981 0.23611 0.3806 0.2375 0.38125 0.23819 C 0.38359 0.24189 0.38177 0.24027 0.38437 0.24467 C 0.38854 0.25231 0.38528 0.24514 0.38906 0.25185 C 0.39075 0.25393 0.39192 0.25694 0.39375 0.25926 L 0.39726 0.26643 C 0.39843 0.26805 0.39922 0.26944 0.39987 0.27129 C 0.40078 0.27199 0.40156 0.27338 0.40208 0.27384 C 0.40677 0.28264 0.40117 0.27407 0.40612 0.28078 C 0.40599 0.28171 0.40664 0.2831 0.40703 0.28379 C 0.40794 0.28518 0.40924 0.28703 0.40963 0.28865 C 0.41159 0.29236 0.41015 0.29004 0.41354 0.29537 C 0.41354 0.29583 0.41354 0.29699 0.4138 0.29838 C 0.4138 0.29907 0.4164 0.30439 0.41692 0.30509 C 0.41849 0.30902 0.41718 0.30625 0.41914 0.31018 C 0.42018 0.31504 0.41862 0.30879 0.42148 0.31527 C 0.42213 0.3162 0.42213 0.31759 0.42291 0.31828 C 0.42343 0.32014 0.42422 0.32176 0.42513 0.32291 C 0.42786 0.32708 0.42695 0.325 0.42929 0.32939 C 0.43034 0.33148 0.43086 0.3331 0.43164 0.33518 C 0.43203 0.33611 0.43216 0.3368 0.43268 0.33773 C 0.43606 0.34375 0.43333 0.33865 0.43646 0.3456 C 0.43763 0.34722 0.43841 0.34976 0.43945 0.35185 C 0.4401 0.35277 0.44088 0.35439 0.4414 0.35555 C 0.44192 0.3574 0.44231 0.35856 0.4431 0.35995 C 0.44414 0.36226 0.44609 0.36481 0.44752 0.36736 C 0.44765 0.36875 0.44739 0.36944 0.44791 0.37037 C 0.44791 0.37152 0.44961 0.37268 0.44961 0.37384 C 0.45013 0.37476 0.44948 0.375 0.45026 0.37569 C 0.45169 0.38055 0.45208 0.37662 0.45117 0.38032 L 0.45117 0.38055 " pathEditMode="relative" rAng="1440000" ptsTypes="AAAAAAAAAAAAAAAAAAAAAAAAAAAAAAAAAAAAAAAAAAAAAAAAAAAAAAAAAAAAAAAAAAAAAAAAAAAAAAAAAAAAAAAAAAAAAA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9" grpId="0" animBg="1"/>
      <p:bldP spid="9" grpId="1" animBg="1"/>
      <p:bldP spid="9" grpId="2" animBg="1"/>
      <p:bldP spid="10" grpId="0" animBg="1"/>
      <p:bldP spid="12" grpId="0" animBg="1"/>
      <p:bldP spid="12" grpId="1" animBg="1"/>
      <p:bldP spid="12" grpId="2" animBg="1"/>
      <p:bldP spid="1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75</Words>
  <Application>Microsoft Office PowerPoint</Application>
  <PresentationFormat>Widescreen</PresentationFormat>
  <Paragraphs>57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Arial Rounded MT Bold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11</cp:revision>
  <dcterms:created xsi:type="dcterms:W3CDTF">2020-02-21T15:10:37Z</dcterms:created>
  <dcterms:modified xsi:type="dcterms:W3CDTF">2020-02-24T11:57:48Z</dcterms:modified>
</cp:coreProperties>
</file>