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7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572B-2538-4092-8343-EB5DA509D7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740C6-CEFB-447F-9C17-DB52651F0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B7B7D-9488-486D-A530-03A786BF5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AD5B-D342-41AF-BC29-CB64D5B2CC04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4F3A7-8007-42EA-AFFF-7C9BDD547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2B5DC-4044-48B7-A3A8-EC8E81AD5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18A2-20A6-4267-AAF2-E17AA9393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987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EB68A-0239-4DD7-8B48-AF5C36FC3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51BC9-D326-4438-A3D0-8486A7647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E7406-31ED-4BC7-888D-343ECFE4A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AD5B-D342-41AF-BC29-CB64D5B2CC04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FED50-2261-4781-B03F-8A7C452D2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FA2DC-86E1-4FEC-876A-F96BE4451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18A2-20A6-4267-AAF2-E17AA9393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53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3A3989-7CCF-49C7-99DD-D14306A9D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E19A30-235D-4D4F-AAD2-637D97495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C8776-1862-456E-9670-F6614FCA0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AD5B-D342-41AF-BC29-CB64D5B2CC04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81FD0-6F25-49C7-8301-61F4E4BB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A4A1C-EFA5-4229-BD13-3F426ACCD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18A2-20A6-4267-AAF2-E17AA9393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91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48700-5530-4579-88D7-4715A281F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3D521-7791-4D84-B5B5-D35D3182C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CCD60-0AC8-41AA-973F-277DE6329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AD5B-D342-41AF-BC29-CB64D5B2CC04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6EF0F-B91D-476E-A536-88572AF70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DA375-6F49-49AA-9D4D-7FB3660DC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18A2-20A6-4267-AAF2-E17AA9393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533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EF167-D342-46CD-823B-DE20A4C2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EF062-8490-497F-AA33-01028BE40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F99AB-8833-44B8-B28B-F98F18AF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AD5B-D342-41AF-BC29-CB64D5B2CC04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5A33F-C485-40A6-AA16-F231BCBFF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6265C-CC70-4293-8B50-137BEE99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18A2-20A6-4267-AAF2-E17AA9393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12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89B18-C4B7-4893-B146-987DFABA5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1002F-BCDF-4D2B-92CB-4A0E9B9BE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358880-74B3-414A-A677-78E4AED6A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B2CE4-0412-4712-8C21-C48B11428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AD5B-D342-41AF-BC29-CB64D5B2CC04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CF412-9B53-4A1B-9B87-43A161CD7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CF064-E634-4044-8C2D-1A3E0B6C0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18A2-20A6-4267-AAF2-E17AA9393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88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50D31-D87C-43E3-92EB-6AC21B870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56EC2-225E-4993-9D43-243A91917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30E7DE-4BB4-44BD-BC5E-B6DB009CB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130DF4-BFCF-40F4-A568-F13CD7993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800706-D7D8-4AC3-B04D-31E2F2A1F6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929ECF-671C-4944-B4F9-018E90E6E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AD5B-D342-41AF-BC29-CB64D5B2CC04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6B8CB-59A9-4A79-BFAB-F7BCF004E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69B7FC-9615-4213-81B4-84EAEBC3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18A2-20A6-4267-AAF2-E17AA9393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620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976A-DADA-4E20-96F5-E7AA89277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7834F-18A4-4FC7-9A60-459F719E9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AD5B-D342-41AF-BC29-CB64D5B2CC04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7C8FB-5ABC-4514-B0E8-2C386E12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3DFAE-3D8A-4F68-85A5-C296CB108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18A2-20A6-4267-AAF2-E17AA9393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878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41DB07-3E9E-4339-937E-B7E8FBC38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AD5B-D342-41AF-BC29-CB64D5B2CC04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28336D-FA0D-4575-A051-5A469BE3A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867F3-9202-4831-8B1B-8189E4FB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18A2-20A6-4267-AAF2-E17AA9393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674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149B4-C706-4A20-A801-30B74981D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290C1-DECE-45A6-A49C-499628220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DC3EC-C57F-47DA-A330-045B43BE6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88BBA-72B9-4633-9878-2766AA16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AD5B-D342-41AF-BC29-CB64D5B2CC04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BB515-36AF-4484-9BD3-B5041369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9410E-DBBC-464B-8CF2-E43EA9C8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18A2-20A6-4267-AAF2-E17AA9393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54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63659-8F94-4D12-9193-9E429F078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17244F-C147-4DB6-B773-ADE0B5E98D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E595A-1C19-47DE-AAF1-2E862A518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D5625-C7D6-4EB6-B596-6844125E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AD5B-D342-41AF-BC29-CB64D5B2CC04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0A660D-3AA2-4B0B-9C74-930C35FD6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029A1-9FBB-41F1-8C5A-DF1D654EF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18A2-20A6-4267-AAF2-E17AA9393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6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EC57CD-E388-4267-AC5D-E8CE3191F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16BFB-E50E-4027-B7D5-0A9994A77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42FE6-0690-44C8-8C34-C292CEA37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FAD5B-D342-41AF-BC29-CB64D5B2CC04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AFEB4-0808-432F-B1CD-6960E1D0D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C98E2-1DB2-4A0B-8E94-4662C0A08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518A2-20A6-4267-AAF2-E17AA9393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56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ingto frmm">
            <a:hlinkClick r:id="" action="ppaction://media"/>
            <a:extLst>
              <a:ext uri="{FF2B5EF4-FFF2-40B4-BE49-F238E27FC236}">
                <a16:creationId xmlns:a16="http://schemas.microsoft.com/office/drawing/2014/main" id="{FCD8F53D-6B91-4BF5-97B3-8A802CD56B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7000" contrast="1000"/>
          </a:blip>
          <a:srcRect l="36457" t="28096" r="28990" b="24762"/>
          <a:stretch/>
        </p:blipFill>
        <p:spPr>
          <a:xfrm>
            <a:off x="1939100" y="-1915431"/>
            <a:ext cx="8313799" cy="850715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6316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2020-02-12T12:48:07Z</dcterms:created>
  <dcterms:modified xsi:type="dcterms:W3CDTF">2020-02-12T13:01:10Z</dcterms:modified>
</cp:coreProperties>
</file>