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" y="26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630EF-B6F7-4D77-9B91-7EADF631E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9B8AF-677C-4E37-AF0E-F6736E1AE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EB74C-05D8-47A2-A844-60C206155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AE5BC-5047-4234-9010-EB6DC35B8382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A8EEB-A58A-48DA-A87E-311AB9650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7DB22-D6A0-4234-A8A8-FA828A903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FB13-F5D9-4018-9A1F-03246468D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C3E81-7B45-48A1-9AF2-F9E0F669C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08BF39-E39C-4621-9253-61DE7540C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B3575-1DAC-4280-B9B8-B269C5A22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AE5BC-5047-4234-9010-EB6DC35B8382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9D218-E15C-4A3E-B562-4FCD34B21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037F9-1CA8-46C1-A559-D9459C898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FB13-F5D9-4018-9A1F-03246468D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2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3B700-5958-4E1E-B47A-F2CAF639DB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267369-7672-4F45-833E-652F3DE775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BE3AA-BAA1-4E8B-9D98-27D8EC318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AE5BC-5047-4234-9010-EB6DC35B8382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69EEB-34E3-4774-A216-B9B4F1CDA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E04F0-ACD9-4B1F-8D26-9BFB35064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FB13-F5D9-4018-9A1F-03246468D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738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0AD46-1B33-4B33-841B-8E5F3D8EC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CC6E2-3050-4EBD-B68F-F7FB9501C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949CD-BEF1-4492-A9DE-339E8B690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AE5BC-5047-4234-9010-EB6DC35B8382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7226D-1362-4019-85B0-ED72F11A5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714E7-F51F-4FBB-87FF-26024F200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FB13-F5D9-4018-9A1F-03246468D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390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6D2E8-9F74-4133-A7F8-48E566D4C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1A402-59FB-4706-B81E-97A19C31E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F7506-B3D7-4448-9913-CEB186B40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AE5BC-5047-4234-9010-EB6DC35B8382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8206C-34D6-44E7-80E1-F669428C4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175BC-DB76-4751-A3E8-4C61EE45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FB13-F5D9-4018-9A1F-03246468D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49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B92D-55E1-426F-A840-A75105FCE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00378-F18F-41CA-8AF3-FD8727127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0CBE2C-E4B8-4E3A-8314-B860A2CD2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2A7025-201C-4701-AD97-868F06DD8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AE5BC-5047-4234-9010-EB6DC35B8382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CFABB-07B8-4B17-A7D1-104C81FBC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12F2D-2717-4F7A-9395-68690767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FB13-F5D9-4018-9A1F-03246468D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28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C44F0-F24B-4DC1-A044-4D0E64479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73965-EAAF-413D-948D-2D0196073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EBCD8-DCB2-4A6E-B5DC-1637F40C2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75C4DD-2954-42A2-AD68-79D7C41B4D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036CF-B824-4316-A81F-E2F7208BFF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E1A921-5116-4191-873C-DECC48769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AE5BC-5047-4234-9010-EB6DC35B8382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2B33CF-5F3A-4E25-958D-920D26BC3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7DDE8C-52E3-46DC-B3FA-43F25583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FB13-F5D9-4018-9A1F-03246468D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38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FA895-E4A2-4967-9278-CC99F1E01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AD02D3-C48A-4736-8756-62B970A60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AE5BC-5047-4234-9010-EB6DC35B8382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89B6BD-B53B-455E-BE12-D56B03752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203850-08EF-4B93-B9E8-BD9EC7BFF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FB13-F5D9-4018-9A1F-03246468D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31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4F65D-7DBC-4225-B9EC-18706868C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AE5BC-5047-4234-9010-EB6DC35B8382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7C8020-BD5B-4842-A770-080951DB6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13033-6153-4175-81CD-B427E9B4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FB13-F5D9-4018-9A1F-03246468D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28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D26A9-3EA9-4CBA-95C4-DCC0FDB4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50309-6B3F-4EFD-A556-17363B0A3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3196E2-73BE-429C-A4EB-ED34EF255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A6D254-B6CC-4D07-A029-2F18E74DB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AE5BC-5047-4234-9010-EB6DC35B8382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CDC24-980A-49AD-9784-79B24B3A1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AC183-25BE-48AA-8135-972A53B0E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FB13-F5D9-4018-9A1F-03246468D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183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54833-AE3D-4946-BB28-248A90458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3BBC51-97EC-428F-9B16-1EBB024FC3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6F8D0-7E11-465E-9ACB-FF23D6BD0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53782-D238-4727-8117-F2EC148D5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AE5BC-5047-4234-9010-EB6DC35B8382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FF521F-ED07-4CF6-B702-30E3D3E64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CECAE-3607-4899-B66D-68B6704E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FB13-F5D9-4018-9A1F-03246468D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36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7294A-ABF3-4696-9743-8056C11A8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CEA2E-1A27-4EC7-ADCE-05D51473A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A9D1A-E1DB-4129-93B7-BAE9245F6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AE5BC-5047-4234-9010-EB6DC35B8382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F3227-70F3-47BD-9EF7-BFBA33242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DE4DB-6FDA-4C67-A6C0-AA32D47A8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EFB13-F5D9-4018-9A1F-03246468D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mcon creatvid denim">
            <a:hlinkClick r:id="" action="ppaction://media"/>
            <a:extLst>
              <a:ext uri="{FF2B5EF4-FFF2-40B4-BE49-F238E27FC236}">
                <a16:creationId xmlns:a16="http://schemas.microsoft.com/office/drawing/2014/main" id="{C68A79F9-1E9F-44B7-8A5F-8A165D2C60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 contrast="14000"/>
          </a:blip>
          <a:srcRect l="36127" t="35639" r="31883" b="19191"/>
          <a:stretch/>
        </p:blipFill>
        <p:spPr>
          <a:xfrm>
            <a:off x="1545971" y="-263078"/>
            <a:ext cx="8945048" cy="6713841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87146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2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</cp:revision>
  <dcterms:created xsi:type="dcterms:W3CDTF">2020-02-15T15:14:10Z</dcterms:created>
  <dcterms:modified xsi:type="dcterms:W3CDTF">2020-02-15T15:19:08Z</dcterms:modified>
</cp:coreProperties>
</file>