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58" r:id="rId7"/>
    <p:sldId id="259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82" d="100"/>
          <a:sy n="82" d="100"/>
        </p:scale>
        <p:origin x="643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1FA8F0-9F96-4600-91E0-18635AFF4B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FC8624-6E68-4560-A8E0-8D001E4343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34E53D-A0DC-4794-BB90-CDE171019B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7C7D2-7BB1-4E8C-8497-82FDBE840CFD}" type="datetimeFigureOut">
              <a:rPr lang="en-GB" smtClean="0"/>
              <a:t>24/02/2020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E02C24-687A-42D9-ACE8-9A2DAAAD55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C9B8F5-8DB9-4B93-AD86-BCB4BA5D68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4785F-2FBD-4805-A838-6C972F18F5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35525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DE7A30-11B3-400B-81C5-3300076F20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53FA8D4-4C1F-4E31-AE25-11CE7614D1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DE0FB8-A4A2-4FBE-8A6C-5C97CE1998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7C7D2-7BB1-4E8C-8497-82FDBE840CFD}" type="datetimeFigureOut">
              <a:rPr lang="en-GB" smtClean="0"/>
              <a:t>24/02/2020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B16D0D-817D-4017-8F2F-4BBC2A3F1F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836DB5-3A6F-48D2-B132-8D215650C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4785F-2FBD-4805-A838-6C972F18F5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36306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99E3428-99A6-477E-A46E-328ABB94CC2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BA1BE1D-A16B-4636-807F-8ACFAE2B93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E02443-385E-4CCA-8C3E-48AF1CF194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7C7D2-7BB1-4E8C-8497-82FDBE840CFD}" type="datetimeFigureOut">
              <a:rPr lang="en-GB" smtClean="0"/>
              <a:t>24/02/2020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28C922-C409-4DE7-A632-9936B41E9A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97D7BC-5067-44DD-A52E-467A779E94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4785F-2FBD-4805-A838-6C972F18F5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44108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ABDDA3-1E39-4C02-9016-4447A741C1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166041-2977-41E5-95E2-F55419A577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5877F3-A6A5-45E5-B2EB-01A5F40F72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7C7D2-7BB1-4E8C-8497-82FDBE840CFD}" type="datetimeFigureOut">
              <a:rPr lang="en-GB" smtClean="0"/>
              <a:t>24/02/2020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5DF010-4BB0-4DFA-B280-9962F524AA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FFEBCA-4570-4A09-8B23-99F260E953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4785F-2FBD-4805-A838-6C972F18F5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89438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292F4F-5743-4888-A045-812682132C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A37799-0ABF-4EAE-9FF5-D7B7FBC5F7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FB17E3-E0D0-47E9-8273-04E18B39A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7C7D2-7BB1-4E8C-8497-82FDBE840CFD}" type="datetimeFigureOut">
              <a:rPr lang="en-GB" smtClean="0"/>
              <a:t>24/02/2020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EC6901-6ECB-4E74-B2B2-6ABA4FEAA8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3A3E1C-AA18-444F-A4FB-CF6C8FFF6D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4785F-2FBD-4805-A838-6C972F18F5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1260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0850B6-20C8-4C3F-B20E-C556C96260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3AC3B1-BA6A-4265-956B-CC66148A85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E86DD0-157F-4D71-9203-452C97A001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E0BAE8-2974-4946-8359-A638824D84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7C7D2-7BB1-4E8C-8497-82FDBE840CFD}" type="datetimeFigureOut">
              <a:rPr lang="en-GB" smtClean="0"/>
              <a:t>24/02/2020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DB017A-F65F-47AD-9419-2ABFCF28FA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4F6FED-3036-46E3-9E20-9999FF8BC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4785F-2FBD-4805-A838-6C972F18F5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59729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5A2681-FCB9-4B57-AEFF-1D3F30559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7863F0-0171-4CBA-B221-77D8AA477B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BE8E2C-AE58-46CA-BDD1-C27EBF6482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7F0BB93-C7F5-48FD-9E99-F043A31329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074DD55-7ABD-4837-992A-1673468648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927A43A-012C-4A73-B3C5-499DD0740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7C7D2-7BB1-4E8C-8497-82FDBE840CFD}" type="datetimeFigureOut">
              <a:rPr lang="en-GB" smtClean="0"/>
              <a:t>24/02/2020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0571594-9C0C-47AB-A010-768F2B76A0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E06DB0-6434-4AEA-9832-4CDA8E1972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4785F-2FBD-4805-A838-6C972F18F5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76093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F60BE4-DCFF-4252-B931-CA6D68D1E8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50320CB-9068-4A66-B80E-0C00442959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7C7D2-7BB1-4E8C-8497-82FDBE840CFD}" type="datetimeFigureOut">
              <a:rPr lang="en-GB" smtClean="0"/>
              <a:t>24/02/2020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5F9FD7-5332-4F14-80AD-79327C2A4C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EF1369-A31C-4238-A627-D7CD21ED7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4785F-2FBD-4805-A838-6C972F18F5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6411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C4C856-2836-4D08-B321-B83AF2B5D3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7C7D2-7BB1-4E8C-8497-82FDBE840CFD}" type="datetimeFigureOut">
              <a:rPr lang="en-GB" smtClean="0"/>
              <a:t>24/02/2020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73EBEC6-B5CA-4438-AA80-6DFDF4712D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52234C-5ABC-48DE-8AD5-17861BBF73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4785F-2FBD-4805-A838-6C972F18F5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38310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289F55-7373-4699-B25C-6BE9C7A572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7ACB8B-D3D6-41B8-A48D-7725ED8CAF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BC8737-6CB8-484E-8949-5D0D4AA200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B8450A-3FC7-4C6B-B513-546782107F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7C7D2-7BB1-4E8C-8497-82FDBE840CFD}" type="datetimeFigureOut">
              <a:rPr lang="en-GB" smtClean="0"/>
              <a:t>24/02/2020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89D408-89B4-4951-887D-1424A4C56E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415539-A5F1-427A-B6D5-13E7E069F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4785F-2FBD-4805-A838-6C972F18F5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7244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5A0DFF-E0AA-46C8-9758-5DC3E40077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CA26E62-762F-402D-B6A9-7EE8A29B65A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7BA3D5-6956-464C-A302-89EDCB7DCA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9D6C93-D0DA-4A6B-8D8B-19159C57B7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7C7D2-7BB1-4E8C-8497-82FDBE840CFD}" type="datetimeFigureOut">
              <a:rPr lang="en-GB" smtClean="0"/>
              <a:t>24/02/2020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79331B-2AC9-41C3-B590-C068151E37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5883F0-8C12-40EC-B57D-B3F31B7C28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4785F-2FBD-4805-A838-6C972F18F5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41010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497C109-AD08-4A32-99DD-8F4BE69610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D495ED-B1E1-48AC-9C82-3114285A81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2A6420-B63D-448F-8E0A-55E59D7836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37C7D2-7BB1-4E8C-8497-82FDBE840CFD}" type="datetimeFigureOut">
              <a:rPr lang="en-GB" smtClean="0"/>
              <a:t>24/02/2020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2D22A0-890D-40F7-ACE3-2A3EEAF233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B0EC0D-4CE5-447F-85EC-013EA21910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E4785F-2FBD-4805-A838-6C972F18F5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6898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th/%E0%B8%9B%E0%B8%B7%E0%B8%99%E0%B9%83%E0%B8%AB%E0%B8%8D%E0%B9%88-%E0%B8%81%E0%B8%B2%E0%B8%A3%E0%B8%95%E0%B9%88%E0%B8%AD%E0%B8%AA%E0%B8%B9%E0%B9%89-%E0%B8%A5%E0%B8%B9%E0%B8%81%E0%B8%81%E0%B8%A3%E0%B8%B0%E0%B8%AA%E0%B8%B8%E0%B8%99%E0%B8%9B%E0%B8%B7%E0%B8%99%E0%B9%83%E0%B8%AB%E0%B8%8D%E0%B9%88-2024439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pixabay.com/en/explosion-detonation-boom-bomb-417894/" TargetMode="Externa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th/%E0%B8%9B%E0%B8%B7%E0%B8%99%E0%B9%83%E0%B8%AB%E0%B8%8D%E0%B9%88-%E0%B8%81%E0%B8%B2%E0%B8%A3%E0%B8%95%E0%B9%88%E0%B8%AD%E0%B8%AA%E0%B8%B9%E0%B9%89-%E0%B8%A5%E0%B8%B9%E0%B8%81%E0%B8%81%E0%B8%A3%E0%B8%B0%E0%B8%AA%E0%B8%B8%E0%B8%99%E0%B8%9B%E0%B8%B7%E0%B8%99%E0%B9%83%E0%B8%AB%E0%B8%8D%E0%B9%88-2024439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pixabay.com/en/explosion-detonation-boom-bomb-417894/" TargetMode="Externa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ixabay.com/th/%E0%B8%9B%E0%B8%B7%E0%B8%99%E0%B9%83%E0%B8%AB%E0%B8%8D%E0%B9%88-%E0%B8%81%E0%B8%B2%E0%B8%A3%E0%B8%95%E0%B9%88%E0%B8%AD%E0%B8%AA%E0%B8%B9%E0%B9%89-%E0%B8%A5%E0%B8%B9%E0%B8%81%E0%B8%81%E0%B8%A3%E0%B8%B0%E0%B8%AA%E0%B8%B8%E0%B8%99%E0%B8%9B%E0%B8%B7%E0%B8%99%E0%B9%83%E0%B8%AB%E0%B8%8D%E0%B9%88-2024439/" TargetMode="External"/><Relationship Id="rId5" Type="http://schemas.openxmlformats.org/officeDocument/2006/relationships/image" Target="../media/image2.png"/><Relationship Id="rId4" Type="http://schemas.openxmlformats.org/officeDocument/2006/relationships/hyperlink" Target="https://pixabay.com/en/explosion-detonation-boom-bomb-417894/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066D7AEE-E8C0-4AEC-8421-8BB1C131A1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02605" y="1497962"/>
            <a:ext cx="2719052" cy="3712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7155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uble Wave 8">
            <a:extLst>
              <a:ext uri="{FF2B5EF4-FFF2-40B4-BE49-F238E27FC236}">
                <a16:creationId xmlns:a16="http://schemas.microsoft.com/office/drawing/2014/main" id="{F84AD70B-9E41-4245-ABE1-C9F2DAE3716B}"/>
              </a:ext>
            </a:extLst>
          </p:cNvPr>
          <p:cNvSpPr/>
          <p:nvPr/>
        </p:nvSpPr>
        <p:spPr>
          <a:xfrm>
            <a:off x="3252917" y="1636078"/>
            <a:ext cx="2593910" cy="979714"/>
          </a:xfrm>
          <a:prstGeom prst="double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 descr="A picture containing window, drawing&#10;&#10;Description automatically generated">
            <a:extLst>
              <a:ext uri="{FF2B5EF4-FFF2-40B4-BE49-F238E27FC236}">
                <a16:creationId xmlns:a16="http://schemas.microsoft.com/office/drawing/2014/main" id="{9F20AC2C-92F8-41F4-AE58-710C54841C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93339" y="1994706"/>
            <a:ext cx="2484343" cy="1242172"/>
          </a:xfrm>
          <a:prstGeom prst="rect">
            <a:avLst/>
          </a:prstGeom>
        </p:spPr>
      </p:pic>
      <p:pic>
        <p:nvPicPr>
          <p:cNvPr id="5" name="Picture 4" descr="A close up of a flower&#10;&#10;Description automatically generated">
            <a:extLst>
              <a:ext uri="{FF2B5EF4-FFF2-40B4-BE49-F238E27FC236}">
                <a16:creationId xmlns:a16="http://schemas.microsoft.com/office/drawing/2014/main" id="{834C305B-C13C-4DCF-905C-E0E127719E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2693632" y="321795"/>
            <a:ext cx="3824448" cy="3836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92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6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6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6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ouble Wave 9">
            <a:extLst>
              <a:ext uri="{FF2B5EF4-FFF2-40B4-BE49-F238E27FC236}">
                <a16:creationId xmlns:a16="http://schemas.microsoft.com/office/drawing/2014/main" id="{2D655E06-55AC-44FE-B6BF-DABD8D19B1BD}"/>
              </a:ext>
            </a:extLst>
          </p:cNvPr>
          <p:cNvSpPr/>
          <p:nvPr/>
        </p:nvSpPr>
        <p:spPr>
          <a:xfrm>
            <a:off x="3252917" y="1636078"/>
            <a:ext cx="2593910" cy="979714"/>
          </a:xfrm>
          <a:prstGeom prst="double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 descr="A picture containing window, drawing&#10;&#10;Description automatically generated">
            <a:extLst>
              <a:ext uri="{FF2B5EF4-FFF2-40B4-BE49-F238E27FC236}">
                <a16:creationId xmlns:a16="http://schemas.microsoft.com/office/drawing/2014/main" id="{9F20AC2C-92F8-41F4-AE58-710C54841C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93339" y="1994706"/>
            <a:ext cx="2484343" cy="1242172"/>
          </a:xfrm>
          <a:prstGeom prst="rect">
            <a:avLst/>
          </a:prstGeom>
        </p:spPr>
      </p:pic>
      <p:pic>
        <p:nvPicPr>
          <p:cNvPr id="6" name="Picture 5" descr="A close up of a flower&#10;&#10;Description automatically generated">
            <a:extLst>
              <a:ext uri="{FF2B5EF4-FFF2-40B4-BE49-F238E27FC236}">
                <a16:creationId xmlns:a16="http://schemas.microsoft.com/office/drawing/2014/main" id="{C68C49AA-4B85-4EA6-880A-F55C5BC338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2672039" y="338344"/>
            <a:ext cx="3824448" cy="3836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685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1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3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3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ouble Wave 9">
            <a:extLst>
              <a:ext uri="{FF2B5EF4-FFF2-40B4-BE49-F238E27FC236}">
                <a16:creationId xmlns:a16="http://schemas.microsoft.com/office/drawing/2014/main" id="{2D655E06-55AC-44FE-B6BF-DABD8D19B1BD}"/>
              </a:ext>
            </a:extLst>
          </p:cNvPr>
          <p:cNvSpPr/>
          <p:nvPr/>
        </p:nvSpPr>
        <p:spPr>
          <a:xfrm>
            <a:off x="3377682" y="1927102"/>
            <a:ext cx="2593910" cy="979714"/>
          </a:xfrm>
          <a:prstGeom prst="doubleWave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ysClr val="windowText" lastClr="000000"/>
                </a:solidFill>
                <a:latin typeface="Arial Rounded MT Bold" panose="020F0704030504030204" pitchFamily="34" charset="0"/>
              </a:rPr>
              <a:t>EVENT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1E275A2-9078-475C-99FB-1274256E5DB9}"/>
              </a:ext>
            </a:extLst>
          </p:cNvPr>
          <p:cNvSpPr/>
          <p:nvPr/>
        </p:nvSpPr>
        <p:spPr>
          <a:xfrm>
            <a:off x="1129005" y="3816931"/>
            <a:ext cx="3480318" cy="34709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2934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ouble Wave 9">
            <a:extLst>
              <a:ext uri="{FF2B5EF4-FFF2-40B4-BE49-F238E27FC236}">
                <a16:creationId xmlns:a16="http://schemas.microsoft.com/office/drawing/2014/main" id="{2D655E06-55AC-44FE-B6BF-DABD8D19B1BD}"/>
              </a:ext>
            </a:extLst>
          </p:cNvPr>
          <p:cNvSpPr/>
          <p:nvPr/>
        </p:nvSpPr>
        <p:spPr>
          <a:xfrm>
            <a:off x="3377682" y="1938722"/>
            <a:ext cx="2211355" cy="639477"/>
          </a:xfrm>
          <a:prstGeom prst="doubleWave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 descr="A close up of a flower&#10;&#10;Description automatically generated">
            <a:extLst>
              <a:ext uri="{FF2B5EF4-FFF2-40B4-BE49-F238E27FC236}">
                <a16:creationId xmlns:a16="http://schemas.microsoft.com/office/drawing/2014/main" id="{C68C49AA-4B85-4EA6-880A-F55C5BC338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2502080" y="144611"/>
            <a:ext cx="4214485" cy="4227697"/>
          </a:xfrm>
          <a:prstGeom prst="rect">
            <a:avLst/>
          </a:prstGeom>
        </p:spPr>
      </p:pic>
      <p:pic>
        <p:nvPicPr>
          <p:cNvPr id="7" name="Picture 6" descr="A picture containing window, drawing&#10;&#10;Description automatically generated">
            <a:extLst>
              <a:ext uri="{FF2B5EF4-FFF2-40B4-BE49-F238E27FC236}">
                <a16:creationId xmlns:a16="http://schemas.microsoft.com/office/drawing/2014/main" id="{9F20AC2C-92F8-41F4-AE58-710C54841C2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893339" y="1994706"/>
            <a:ext cx="2484343" cy="1242172"/>
          </a:xfrm>
          <a:prstGeom prst="rect">
            <a:avLst/>
          </a:prstGeom>
        </p:spPr>
      </p:pic>
      <p:sp>
        <p:nvSpPr>
          <p:cNvPr id="8" name="Double Wave 7">
            <a:extLst>
              <a:ext uri="{FF2B5EF4-FFF2-40B4-BE49-F238E27FC236}">
                <a16:creationId xmlns:a16="http://schemas.microsoft.com/office/drawing/2014/main" id="{90424079-E95A-4CA7-8673-A5B40227181F}"/>
              </a:ext>
            </a:extLst>
          </p:cNvPr>
          <p:cNvSpPr/>
          <p:nvPr/>
        </p:nvSpPr>
        <p:spPr>
          <a:xfrm>
            <a:off x="6801306" y="2898900"/>
            <a:ext cx="4329404" cy="1825309"/>
          </a:xfrm>
          <a:prstGeom prst="doubleWav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dirty="0">
                <a:solidFill>
                  <a:sysClr val="windowText" lastClr="000000"/>
                </a:solidFill>
                <a:latin typeface="Arial Rounded MT Bold" panose="020F0704030504030204" pitchFamily="34" charset="0"/>
              </a:rPr>
              <a:t>EVENT</a:t>
            </a:r>
          </a:p>
        </p:txBody>
      </p:sp>
    </p:spTree>
    <p:extLst>
      <p:ext uri="{BB962C8B-B14F-4D97-AF65-F5344CB8AC3E}">
        <p14:creationId xmlns:p14="http://schemas.microsoft.com/office/powerpoint/2010/main" val="2475369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1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85185E-6 L 4.16667E-6 0.00023 L 0.01367 -0.00139 C 0.02474 -0.00208 0.0319 -0.00046 0.04127 -0.00393 C 0.04336 -0.00486 0.04544 -0.00602 0.04752 -0.00671 C 0.05546 -0.00972 0.04882 -0.00579 0.06015 -0.01227 C 0.06145 -0.01296 0.06263 -0.01412 0.0638 -0.01481 C 0.06471 -0.01551 0.06549 -0.01574 0.06627 -0.0162 C 0.07317 -0.02037 0.06966 -0.01898 0.0789 -0.02315 C 0.08268 -0.02477 0.08541 -0.025 0.08958 -0.02569 C 0.09375 -0.02546 0.09791 -0.02569 0.10208 -0.02454 C 0.10455 -0.02384 0.10677 -0.02176 0.10898 -0.02037 C 0.10963 -0.01991 0.11028 -0.01944 0.11093 -0.01898 L 0.13099 -0.00278 C 0.13489 0.0007 0.13893 0.0044 0.14283 0.00834 C 0.14765 0.01296 0.15234 0.01921 0.15729 0.02315 C 0.15898 0.02454 0.16067 0.0257 0.16237 0.02732 C 0.16796 0.03264 0.1733 0.03935 0.17916 0.04352 C 0.18177 0.04537 0.18437 0.04676 0.18671 0.04908 C 0.19127 0.05324 0.19987 0.06273 0.19987 0.06296 C 0.20312 0.06945 0.19921 0.06181 0.20677 0.07222 C 0.20729 0.07292 0.20755 0.07408 0.20807 0.075 C 0.22708 0.10602 0.19778 0.05556 0.22317 0.1007 C 0.22369 0.10185 0.22448 0.10232 0.225 0.10347 C 0.22968 0.11296 0.23385 0.12338 0.2388 0.13218 C 0.24218 0.13796 0.24583 0.14329 0.24882 0.14977 C 0.24987 0.15209 0.25078 0.15463 0.25195 0.15671 C 0.25468 0.16111 0.25768 0.16482 0.26067 0.16875 C 0.26224 0.17084 0.2638 0.17222 0.2651 0.17431 C 0.26601 0.17593 0.26666 0.17824 0.2677 0.17986 C 0.26862 0.18148 0.26979 0.18241 0.2707 0.1838 C 0.28125 0.19908 0.26054 0.18241 0.29401 0.21644 C 0.29752 0.22014 0.30117 0.22338 0.30468 0.22732 C 0.30807 0.23148 0.31106 0.23727 0.31471 0.24097 C 0.31588 0.24236 0.31718 0.24375 0.31849 0.24514 C 0.31992 0.24676 0.32135 0.24884 0.32278 0.25046 C 0.3233 0.25116 0.32408 0.25116 0.32474 0.25185 C 0.3276 0.25533 0.33059 0.25903 0.33346 0.26273 C 0.3388 0.26968 0.33528 0.26713 0.33984 0.26968 C 0.34101 0.27153 0.34218 0.27338 0.34349 0.275 C 0.34453 0.27616 0.3457 0.27662 0.34661 0.27778 C 0.34804 0.2794 0.35052 0.28334 0.35052 0.28357 L 0.35052 0.28334 " pathEditMode="relative" rAng="0" ptsTypes="AAAAAAAAAAAAAAAAAAAAAAAAAAAAAAAAAAAAAAAAAAA">
                                      <p:cBhvr>
                                        <p:cTn id="2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26" y="128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1" nodeType="click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8" grpId="0" animBg="1"/>
      <p:bldP spid="8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ouble Wave 2">
            <a:extLst>
              <a:ext uri="{FF2B5EF4-FFF2-40B4-BE49-F238E27FC236}">
                <a16:creationId xmlns:a16="http://schemas.microsoft.com/office/drawing/2014/main" id="{21A2D630-CE5D-4064-BC59-62AFC2347F96}"/>
              </a:ext>
            </a:extLst>
          </p:cNvPr>
          <p:cNvSpPr/>
          <p:nvPr/>
        </p:nvSpPr>
        <p:spPr>
          <a:xfrm>
            <a:off x="7029986" y="4537898"/>
            <a:ext cx="4329404" cy="1825309"/>
          </a:xfrm>
          <a:prstGeom prst="doubleWave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dirty="0">
                <a:solidFill>
                  <a:sysClr val="windowText" lastClr="000000"/>
                </a:solidFill>
                <a:latin typeface="Arial Rounded MT Bold" panose="020F0704030504030204" pitchFamily="34" charset="0"/>
              </a:rPr>
              <a:t>EVENT</a:t>
            </a:r>
          </a:p>
        </p:txBody>
      </p:sp>
    </p:spTree>
    <p:extLst>
      <p:ext uri="{BB962C8B-B14F-4D97-AF65-F5344CB8AC3E}">
        <p14:creationId xmlns:p14="http://schemas.microsoft.com/office/powerpoint/2010/main" val="2864437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0" nodeType="clickEffect">
                                  <p:stCondLst>
                                    <p:cond delay="6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allAtOnce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403191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3</Words>
  <Application>Microsoft Office PowerPoint</Application>
  <PresentationFormat>Widescreen</PresentationFormat>
  <Paragraphs>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Arial Rounded MT Bold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Will de Marvell</dc:creator>
  <cp:lastModifiedBy>Will de Marvell</cp:lastModifiedBy>
  <cp:revision>4</cp:revision>
  <dcterms:created xsi:type="dcterms:W3CDTF">2020-02-23T23:43:56Z</dcterms:created>
  <dcterms:modified xsi:type="dcterms:W3CDTF">2020-02-24T00:38:32Z</dcterms:modified>
</cp:coreProperties>
</file>