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80" r:id="rId4"/>
    <p:sldId id="364" r:id="rId5"/>
    <p:sldId id="393" r:id="rId6"/>
    <p:sldId id="394" r:id="rId7"/>
    <p:sldId id="395" r:id="rId8"/>
    <p:sldId id="383" r:id="rId9"/>
    <p:sldId id="382" r:id="rId10"/>
    <p:sldId id="392" r:id="rId11"/>
    <p:sldId id="384" r:id="rId12"/>
    <p:sldId id="385" r:id="rId13"/>
    <p:sldId id="389" r:id="rId14"/>
    <p:sldId id="387" r:id="rId15"/>
    <p:sldId id="388" r:id="rId16"/>
    <p:sldId id="390" r:id="rId17"/>
    <p:sldId id="391" r:id="rId18"/>
    <p:sldId id="256" r:id="rId19"/>
    <p:sldId id="257" r:id="rId20"/>
    <p:sldId id="258" r:id="rId21"/>
    <p:sldId id="259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6492-3EFA-47DF-B4CE-71ACDBDA6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56387-106C-4D56-B11C-0DE8F49A2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0B0E6-6668-4C79-B849-2465D8C0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FE7-890A-4BF3-996B-43EF3E21F92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6CD5-AE1C-4190-B058-EEF5F41D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6A8D7-CC4B-4876-A7D5-27E3A8D5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26B-B09F-4397-902F-B1FDE326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0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672-454A-47C5-9E72-D50071FF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57DB8-5CCF-4692-B184-D0A0A367D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68A46-3DE8-4ECD-A782-C71C5C63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FE7-890A-4BF3-996B-43EF3E21F92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2E665-6E8E-4F39-BA97-EF423579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668A3-3A02-44CA-B8B3-F76BC83B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26B-B09F-4397-902F-B1FDE326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9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7C819-D9A6-4FD3-AEA0-EE09BD512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23632-EB4F-4FCB-A845-028AB30DC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8DFDA-CFB8-476D-A5A3-464E2C69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FE7-890A-4BF3-996B-43EF3E21F92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B1A9E-0F77-4AFA-B411-3290B50F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B321C-A4BE-4028-85D8-1F83287E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26B-B09F-4397-902F-B1FDE326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8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6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4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25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2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34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B828-B655-4D57-9FF9-B5724F2E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FF0B0-0298-4C21-AC4E-66A296AE8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A965D-E982-4EE9-9F09-501A446B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FE7-890A-4BF3-996B-43EF3E21F92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64D0A-BE60-488E-BBAA-0C3ADC95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848B-E4E5-4F50-AB9C-9B90C81B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26B-B09F-4397-902F-B1FDE326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652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52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37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04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589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85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5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067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11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65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1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CFFC-7DE0-4CAF-9A53-71E0DF53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D75B6-ED7B-480A-A28C-EC97FBA92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B516-0F3F-4775-996F-508C5618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FE7-890A-4BF3-996B-43EF3E21F92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97CAB-C472-4F8D-BA7B-6EA97433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46100-CE30-4AE1-A375-5672502E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26B-B09F-4397-902F-B1FDE326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14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72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45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896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70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1282-A23A-4D08-A7F1-EE2DD3F3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9CC3E-5A2B-499D-B11F-0FA790F6C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F13F5-EE0A-44D6-AE28-074CFBC35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98B69-816D-4AEB-AC4D-F5726D9E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FE7-890A-4BF3-996B-43EF3E21F92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55900-A861-43C6-9126-31150FE3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12C7E-BC8B-49F8-BB40-3DDA78F9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26B-B09F-4397-902F-B1FDE326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2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6B88-5DC6-41F1-9B1E-0D625443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A1C09-F4F6-4416-924C-CF0C08103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26651-AD26-4D29-B73D-D22C7E43A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865AF-1BD6-48BB-BD5A-7EEA314F5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AEB40-99F2-4E36-B328-54C3A4305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BCD21-7676-4570-8245-FF846EFB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FE7-890A-4BF3-996B-43EF3E21F92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D9E5C-AE3C-403F-9FB7-1A630A73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0D82F-F190-4D5D-938D-CA972EA9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26B-B09F-4397-902F-B1FDE326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0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107F-E4A5-4913-9DC9-8C8539E0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7CBF2-8A02-443F-9005-39066BAB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FE7-890A-4BF3-996B-43EF3E21F92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E2047-08AA-4276-9BBE-D5D76AF5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AEA14-F07E-4F58-AC76-CF7C84C2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26B-B09F-4397-902F-B1FDE326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4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13DFA1-36E1-46F0-AF42-E8C26FED7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FE7-890A-4BF3-996B-43EF3E21F92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D615-B1FD-418F-913A-094FA421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75206-1226-4CF5-B67A-E83EAB06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26B-B09F-4397-902F-B1FDE326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3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B1A7-8193-4AA3-9797-D60F986B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9F055-E71C-494F-B00C-C9ABBBD68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D41DC-D1DC-4E76-B6A5-BBA03BD27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DB02F-3103-4BE9-B40F-99512455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FE7-890A-4BF3-996B-43EF3E21F92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00F89-35FC-4ED4-8824-AA7A50C7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D0370-C2AC-473E-8C6A-FC36C00C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26B-B09F-4397-902F-B1FDE326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B1C6-4510-40E8-B27C-D05368A7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66167-8A04-4264-83C3-CB99DA774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2EE6B-3120-45DA-B22D-9B3A5E0D7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FB683-5408-4559-B933-5484BFC8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5FE7-890A-4BF3-996B-43EF3E21F92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B9C64-148D-4B5C-A6B8-AACCAB54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49196-EB56-4B89-9FFD-FB9168F4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A26B-B09F-4397-902F-B1FDE326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09B15-B0B1-4B45-B25B-CDF2F7A2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F8D6D-AD9D-4A6E-8A11-5C7EA5388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8221C-24AD-4C1E-BEEF-DF9D07A09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C5FE7-890A-4BF3-996B-43EF3E21F92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B7D23-2CC2-4D5B-8DC3-EF11223D3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7BB42-84EF-4887-9194-7FBCF72BB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A26B-B09F-4397-902F-B1FDE326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5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C915-90B1-498C-9CA0-49EE98291BD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1839D36-2590-478A-9DD6-AE19E46D2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214" flipH="1">
            <a:off x="5081775" y="334318"/>
            <a:ext cx="7121711" cy="48490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0F2063-8610-41B7-B7B6-3594F682C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7" r="15386"/>
          <a:stretch/>
        </p:blipFill>
        <p:spPr>
          <a:xfrm>
            <a:off x="1223319" y="1000008"/>
            <a:ext cx="3267832" cy="4857984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5B3E0979-C0AA-4C56-8F60-55376217284A}"/>
              </a:ext>
            </a:extLst>
          </p:cNvPr>
          <p:cNvSpPr/>
          <p:nvPr/>
        </p:nvSpPr>
        <p:spPr>
          <a:xfrm>
            <a:off x="4728519" y="3514940"/>
            <a:ext cx="6240162" cy="2817341"/>
          </a:xfrm>
          <a:prstGeom prst="horizontalScroll">
            <a:avLst/>
          </a:prstGeom>
          <a:solidFill>
            <a:srgbClr val="B7A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ademy Engraved LET" pitchFamily="2" charset="0"/>
                <a:ea typeface="+mn-ea"/>
                <a:cs typeface="+mn-cs"/>
              </a:rPr>
              <a:t>THE HISTORYSCOPE</a:t>
            </a:r>
          </a:p>
        </p:txBody>
      </p:sp>
    </p:spTree>
    <p:extLst>
      <p:ext uri="{BB962C8B-B14F-4D97-AF65-F5344CB8AC3E}">
        <p14:creationId xmlns:p14="http://schemas.microsoft.com/office/powerpoint/2010/main" val="4198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513162" y="896006"/>
            <a:ext cx="6968924" cy="4550306"/>
          </a:xfrm>
          <a:prstGeom prst="wedgeEllipseCallout">
            <a:avLst>
              <a:gd name="adj1" fmla="val -97371"/>
              <a:gd name="adj2" fmla="val 45315"/>
            </a:avLst>
          </a:prstGeom>
          <a:ln w="3175"/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9050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236526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513162" y="896006"/>
            <a:ext cx="6968924" cy="4550306"/>
          </a:xfrm>
          <a:prstGeom prst="wedgeEllipseCallout">
            <a:avLst>
              <a:gd name="adj1" fmla="val -97371"/>
              <a:gd name="adj2" fmla="val 45315"/>
            </a:avLst>
          </a:prstGeom>
          <a:ln w="3175"/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9050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306654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513162" y="896006"/>
            <a:ext cx="6968924" cy="4550306"/>
          </a:xfrm>
          <a:prstGeom prst="wedgeEllipseCallout">
            <a:avLst>
              <a:gd name="adj1" fmla="val -97371"/>
              <a:gd name="adj2" fmla="val 45315"/>
            </a:avLst>
          </a:prstGeom>
          <a:ln w="3175"/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9050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PLANET</a:t>
            </a:r>
          </a:p>
        </p:txBody>
      </p:sp>
    </p:spTree>
    <p:extLst>
      <p:ext uri="{BB962C8B-B14F-4D97-AF65-F5344CB8AC3E}">
        <p14:creationId xmlns:p14="http://schemas.microsoft.com/office/powerpoint/2010/main" val="375147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513162" y="896006"/>
            <a:ext cx="6968924" cy="4550306"/>
          </a:xfrm>
          <a:prstGeom prst="wedgeEllipseCallout">
            <a:avLst>
              <a:gd name="adj1" fmla="val -97371"/>
              <a:gd name="adj2" fmla="val 45315"/>
            </a:avLst>
          </a:prstGeom>
          <a:ln w="3175"/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9050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109471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513162" y="896006"/>
            <a:ext cx="6968924" cy="4550306"/>
          </a:xfrm>
          <a:prstGeom prst="wedgeEllipseCallout">
            <a:avLst>
              <a:gd name="adj1" fmla="val -97371"/>
              <a:gd name="adj2" fmla="val 45315"/>
            </a:avLst>
          </a:prstGeom>
          <a:ln w="3175"/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9050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66016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513162" y="896006"/>
            <a:ext cx="6968924" cy="4550306"/>
          </a:xfrm>
          <a:prstGeom prst="wedgeEllipseCallout">
            <a:avLst>
              <a:gd name="adj1" fmla="val -97371"/>
              <a:gd name="adj2" fmla="val 45315"/>
            </a:avLst>
          </a:prstGeom>
          <a:ln w="3175"/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9144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9144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15933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425FF15-FB8A-42BF-AE2E-48D823906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2769" flipH="1">
            <a:off x="6418083" y="2483060"/>
            <a:ext cx="4364531" cy="29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944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917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35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513162" y="896006"/>
            <a:ext cx="6968924" cy="4550306"/>
          </a:xfrm>
          <a:prstGeom prst="wedgeEllipseCallout">
            <a:avLst>
              <a:gd name="adj1" fmla="val -97371"/>
              <a:gd name="adj2" fmla="val 45315"/>
            </a:avLst>
          </a:prstGeom>
          <a:ln w="3175"/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9050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4016611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73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513162" y="896006"/>
            <a:ext cx="6968924" cy="3713316"/>
          </a:xfrm>
          <a:prstGeom prst="wedgeEllipseCallout">
            <a:avLst>
              <a:gd name="adj1" fmla="val -93354"/>
              <a:gd name="adj2" fmla="val 62150"/>
            </a:avLst>
          </a:prstGeom>
          <a:ln w="3175"/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9050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55290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513162" y="896006"/>
            <a:ext cx="6968924" cy="3713316"/>
          </a:xfrm>
          <a:prstGeom prst="wedgeEllipseCallout">
            <a:avLst>
              <a:gd name="adj1" fmla="val -93354"/>
              <a:gd name="adj2" fmla="val 62150"/>
            </a:avLst>
          </a:prstGeom>
          <a:ln w="3175"/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9050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CONTEXT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AC6B602-E912-4BC0-AB84-6521431E40DE}"/>
              </a:ext>
            </a:extLst>
          </p:cNvPr>
          <p:cNvSpPr/>
          <p:nvPr/>
        </p:nvSpPr>
        <p:spPr>
          <a:xfrm>
            <a:off x="4513162" y="4786871"/>
            <a:ext cx="6968924" cy="1604866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</a:rPr>
              <a:t>RESPONDING</a:t>
            </a:r>
          </a:p>
        </p:txBody>
      </p:sp>
    </p:spTree>
    <p:extLst>
      <p:ext uri="{BB962C8B-B14F-4D97-AF65-F5344CB8AC3E}">
        <p14:creationId xmlns:p14="http://schemas.microsoft.com/office/powerpoint/2010/main" val="158036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513162" y="896006"/>
            <a:ext cx="6968924" cy="3713316"/>
          </a:xfrm>
          <a:prstGeom prst="wedgeEllipseCallout">
            <a:avLst>
              <a:gd name="adj1" fmla="val -93354"/>
              <a:gd name="adj2" fmla="val 62150"/>
            </a:avLst>
          </a:prstGeom>
          <a:ln w="3175"/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9050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AC6B602-E912-4BC0-AB84-6521431E40DE}"/>
              </a:ext>
            </a:extLst>
          </p:cNvPr>
          <p:cNvSpPr/>
          <p:nvPr/>
        </p:nvSpPr>
        <p:spPr>
          <a:xfrm>
            <a:off x="4513162" y="4786871"/>
            <a:ext cx="6968924" cy="1604866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</a:rPr>
              <a:t>RESPONDING</a:t>
            </a:r>
          </a:p>
        </p:txBody>
      </p:sp>
    </p:spTree>
    <p:extLst>
      <p:ext uri="{BB962C8B-B14F-4D97-AF65-F5344CB8AC3E}">
        <p14:creationId xmlns:p14="http://schemas.microsoft.com/office/powerpoint/2010/main" val="166577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513162" y="896006"/>
            <a:ext cx="6968924" cy="4550306"/>
          </a:xfrm>
          <a:prstGeom prst="wedgeEllipseCallout">
            <a:avLst>
              <a:gd name="adj1" fmla="val -97371"/>
              <a:gd name="adj2" fmla="val 45315"/>
            </a:avLst>
          </a:prstGeom>
          <a:ln w="3175"/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9050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14020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37C9C-5434-4683-9BD1-572084274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" y="4043917"/>
            <a:ext cx="3574578" cy="2881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4438B1-3911-4726-89D1-759CDAEC15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89786"/>
            <a:ext cx="395664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82DE21-391F-445E-A1DB-BD8A4ED32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539" y="1203650"/>
            <a:ext cx="12161325" cy="47236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6717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513162" y="896006"/>
            <a:ext cx="6968924" cy="4550306"/>
          </a:xfrm>
          <a:prstGeom prst="wedgeEllipseCallout">
            <a:avLst>
              <a:gd name="adj1" fmla="val -97371"/>
              <a:gd name="adj2" fmla="val 45315"/>
            </a:avLst>
          </a:prstGeom>
          <a:ln w="3175"/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9050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15204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</Words>
  <Application>Microsoft Office PowerPoint</Application>
  <PresentationFormat>Widescreen</PresentationFormat>
  <Paragraphs>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Academy Engraved LET</vt:lpstr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5</cp:revision>
  <dcterms:created xsi:type="dcterms:W3CDTF">2020-02-05T13:32:53Z</dcterms:created>
  <dcterms:modified xsi:type="dcterms:W3CDTF">2020-02-06T13:21:32Z</dcterms:modified>
</cp:coreProperties>
</file>