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1"/>
  </p:notesMasterIdLst>
  <p:sldIdLst>
    <p:sldId id="729" r:id="rId5"/>
    <p:sldId id="707" r:id="rId6"/>
    <p:sldId id="746" r:id="rId7"/>
    <p:sldId id="738" r:id="rId8"/>
    <p:sldId id="747" r:id="rId9"/>
    <p:sldId id="745" r:id="rId10"/>
    <p:sldId id="743" r:id="rId11"/>
    <p:sldId id="744" r:id="rId12"/>
    <p:sldId id="742" r:id="rId13"/>
    <p:sldId id="736" r:id="rId14"/>
    <p:sldId id="754" r:id="rId15"/>
    <p:sldId id="755" r:id="rId16"/>
    <p:sldId id="264" r:id="rId17"/>
    <p:sldId id="267" r:id="rId18"/>
    <p:sldId id="693" r:id="rId19"/>
    <p:sldId id="696" r:id="rId20"/>
    <p:sldId id="682" r:id="rId21"/>
    <p:sldId id="692" r:id="rId22"/>
    <p:sldId id="678" r:id="rId23"/>
    <p:sldId id="700" r:id="rId24"/>
    <p:sldId id="699" r:id="rId25"/>
    <p:sldId id="756" r:id="rId26"/>
    <p:sldId id="265" r:id="rId27"/>
    <p:sldId id="753" r:id="rId28"/>
    <p:sldId id="266" r:id="rId29"/>
    <p:sldId id="257" r:id="rId30"/>
    <p:sldId id="758" r:id="rId31"/>
    <p:sldId id="757" r:id="rId32"/>
    <p:sldId id="752" r:id="rId33"/>
    <p:sldId id="718" r:id="rId34"/>
    <p:sldId id="714" r:id="rId35"/>
    <p:sldId id="335" r:id="rId36"/>
    <p:sldId id="702" r:id="rId37"/>
    <p:sldId id="709" r:id="rId38"/>
    <p:sldId id="710" r:id="rId39"/>
    <p:sldId id="711" r:id="rId40"/>
    <p:sldId id="712" r:id="rId41"/>
    <p:sldId id="713" r:id="rId42"/>
    <p:sldId id="681" r:id="rId43"/>
    <p:sldId id="703" r:id="rId44"/>
    <p:sldId id="694" r:id="rId45"/>
    <p:sldId id="683" r:id="rId46"/>
    <p:sldId id="308" r:id="rId47"/>
    <p:sldId id="706" r:id="rId48"/>
    <p:sldId id="708" r:id="rId49"/>
    <p:sldId id="7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B153"/>
    <a:srgbClr val="F3F1DB"/>
    <a:srgbClr val="F6F6F6"/>
    <a:srgbClr val="EBD3BB"/>
    <a:srgbClr val="FEEDD1"/>
    <a:srgbClr val="8C685C"/>
    <a:srgbClr val="E4B39B"/>
    <a:srgbClr val="B78D77"/>
    <a:srgbClr val="B18A74"/>
    <a:srgbClr val="1F1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27" y="77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C8B6-9D8D-4C82-968F-18AAF61BBC47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DC50-4CD8-4366-9E77-FF86B43B0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3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7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1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5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0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9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3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858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7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16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85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6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883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0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658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3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6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5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6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1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82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13/07/2019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lickr.com/photos/wheatfields/473532334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pngimg.com/download/1683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photo/woman-in-black-cold-shoulder-dress-holding-tea-cup-with-saucer-71646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8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8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13.png"/><Relationship Id="rId16" Type="http://schemas.openxmlformats.org/officeDocument/2006/relationships/hyperlink" Target="http://pngimg.com/download/4196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5" Type="http://schemas.microsoft.com/office/2007/relationships/hdphoto" Target="../media/hdphoto12.wdp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0.wdp"/><Relationship Id="rId1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://pngimg.com/download/7191" TargetMode="External"/><Relationship Id="rId18" Type="http://schemas.microsoft.com/office/2007/relationships/hdphoto" Target="../media/hdphoto10.wdp"/><Relationship Id="rId3" Type="http://schemas.microsoft.com/office/2007/relationships/hdphoto" Target="../media/hdphoto9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4.wdp"/><Relationship Id="rId17" Type="http://schemas.openxmlformats.org/officeDocument/2006/relationships/image" Target="../media/image15.png"/><Relationship Id="rId2" Type="http://schemas.openxmlformats.org/officeDocument/2006/relationships/image" Target="../media/image14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15.wdp"/><Relationship Id="rId10" Type="http://schemas.openxmlformats.org/officeDocument/2006/relationships/hyperlink" Target="http://pngimg.com/download/2934" TargetMode="External"/><Relationship Id="rId19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3.wdp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576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microsoft.com/office/2007/relationships/hdphoto" Target="../media/hdphoto17.wdp"/><Relationship Id="rId2" Type="http://schemas.microsoft.com/office/2007/relationships/media" Target="../media/media1.m4a"/><Relationship Id="rId16" Type="http://schemas.microsoft.com/office/2007/relationships/hdphoto" Target="../media/hdphoto19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openxmlformats.org/officeDocument/2006/relationships/image" Target="../media/image28.png"/><Relationship Id="rId5" Type="http://schemas.openxmlformats.org/officeDocument/2006/relationships/audio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microsoft.com/office/2007/relationships/media" Target="../media/media3.mp3"/><Relationship Id="rId9" Type="http://schemas.openxmlformats.org/officeDocument/2006/relationships/notesSlide" Target="../notesSlides/notesSlide1.xml"/><Relationship Id="rId1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ngimg.com/download/3447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axpixel.net/Flowers-Vintage-China-Vintage-Dishes-Table-Setting-19269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ngimg.com/download/12741" TargetMode="External"/><Relationship Id="rId4" Type="http://schemas.microsoft.com/office/2007/relationships/hdphoto" Target="../media/hdphoto23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pxhere.com/en/photo/633572" TargetMode="External"/><Relationship Id="rId5" Type="http://schemas.microsoft.com/office/2007/relationships/hdphoto" Target="../media/hdphoto24.wdp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hyperlink" Target="https://pixabay.com/ko/%EA%BD%83-%EA%BD%83%EC%9E%8E-%EB%A0%88%EB%93%9C-1139877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B3E70-BF20-4FA8-880D-29EC3355D4F0}"/>
              </a:ext>
            </a:extLst>
          </p:cNvPr>
          <p:cNvSpPr txBox="1"/>
          <p:nvPr/>
        </p:nvSpPr>
        <p:spPr>
          <a:xfrm>
            <a:off x="1959429" y="783771"/>
            <a:ext cx="773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TALKING HEAD</a:t>
            </a:r>
          </a:p>
        </p:txBody>
      </p:sp>
    </p:spTree>
    <p:extLst>
      <p:ext uri="{BB962C8B-B14F-4D97-AF65-F5344CB8AC3E}">
        <p14:creationId xmlns:p14="http://schemas.microsoft.com/office/powerpoint/2010/main" val="190238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A1398-06CF-4C9E-8B8D-435B63301E74}"/>
              </a:ext>
            </a:extLst>
          </p:cNvPr>
          <p:cNvSpPr/>
          <p:nvPr/>
        </p:nvSpPr>
        <p:spPr>
          <a:xfrm>
            <a:off x="3007507" y="1012726"/>
            <a:ext cx="2308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E97CA-7D83-4F7A-B77B-F3E99A7A2441}"/>
              </a:ext>
            </a:extLst>
          </p:cNvPr>
          <p:cNvSpPr/>
          <p:nvPr/>
        </p:nvSpPr>
        <p:spPr>
          <a:xfrm>
            <a:off x="1729263" y="4345518"/>
            <a:ext cx="3993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1EC7E1-DE13-436E-8A11-7470BE315F09}"/>
              </a:ext>
            </a:extLst>
          </p:cNvPr>
          <p:cNvSpPr/>
          <p:nvPr/>
        </p:nvSpPr>
        <p:spPr>
          <a:xfrm>
            <a:off x="6657893" y="274062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67004-13A1-44F4-8711-76C542CA524D}"/>
              </a:ext>
            </a:extLst>
          </p:cNvPr>
          <p:cNvSpPr/>
          <p:nvPr/>
        </p:nvSpPr>
        <p:spPr>
          <a:xfrm>
            <a:off x="6741868" y="3429000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48796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60BF0-0BD0-488F-9007-1876A444B6CD}"/>
              </a:ext>
            </a:extLst>
          </p:cNvPr>
          <p:cNvSpPr/>
          <p:nvPr/>
        </p:nvSpPr>
        <p:spPr>
          <a:xfrm>
            <a:off x="1192211" y="1797556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F20EA-8FED-4DBB-A40E-80EBFC607C30}"/>
              </a:ext>
            </a:extLst>
          </p:cNvPr>
          <p:cNvSpPr/>
          <p:nvPr/>
        </p:nvSpPr>
        <p:spPr>
          <a:xfrm>
            <a:off x="6969155" y="2312835"/>
            <a:ext cx="3466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12812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4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37976" y="1919312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208888" y="2972116"/>
            <a:ext cx="3200400" cy="781402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299736" y="1809054"/>
            <a:ext cx="3200400" cy="781403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048829" y="3567177"/>
            <a:ext cx="3200400" cy="688327"/>
          </a:xfrm>
          <a:prstGeom prst="wedgeEllipseCallout">
            <a:avLst>
              <a:gd name="adj1" fmla="val 80772"/>
              <a:gd name="adj2" fmla="val 7765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048829" y="4560681"/>
            <a:ext cx="3200400" cy="688327"/>
          </a:xfrm>
          <a:prstGeom prst="wedgeEllipseCallout">
            <a:avLst>
              <a:gd name="adj1" fmla="val 80131"/>
              <a:gd name="adj2" fmla="val 5056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415483" y="5478523"/>
            <a:ext cx="3200400" cy="781402"/>
          </a:xfrm>
          <a:prstGeom prst="wedgeEllipseCallout">
            <a:avLst>
              <a:gd name="adj1" fmla="val -67446"/>
              <a:gd name="adj2" fmla="val -8133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49CEF-C366-4A2A-AE5E-9EE996BAA0B5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3990294" y="2087463"/>
            <a:ext cx="421141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RATHER..?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WANT..?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004936" y="3221521"/>
            <a:ext cx="3200400" cy="649840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348410" y="2032179"/>
            <a:ext cx="3200400" cy="649778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105092" y="3971469"/>
            <a:ext cx="2557365" cy="569199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649078" y="5564354"/>
            <a:ext cx="3200400" cy="740157"/>
          </a:xfrm>
          <a:prstGeom prst="wedgeEllipseCallout">
            <a:avLst>
              <a:gd name="adj1" fmla="val -68170"/>
              <a:gd name="adj2" fmla="val 18539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A6C3E54-3177-4590-BDCB-5DC8C49C6033}"/>
              </a:ext>
            </a:extLst>
          </p:cNvPr>
          <p:cNvSpPr/>
          <p:nvPr/>
        </p:nvSpPr>
        <p:spPr>
          <a:xfrm>
            <a:off x="1105092" y="4853074"/>
            <a:ext cx="2557365" cy="569199"/>
          </a:xfrm>
          <a:prstGeom prst="wedgeEllipseCallout">
            <a:avLst>
              <a:gd name="adj1" fmla="val 62311"/>
              <a:gd name="adj2" fmla="val -2324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3A13C-4B6E-4AEB-9AE3-3AB6B870E01F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PREFERENCES!</a:t>
            </a:r>
            <a:endParaRPr lang="en-GB" sz="6000" dirty="0">
              <a:ln>
                <a:solidFill>
                  <a:sysClr val="windowText" lastClr="000000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85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E9572-7D4E-4BC4-889E-C16B682C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443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B8D1A-9F5B-435A-92C1-8F3CD16BE157}"/>
              </a:ext>
            </a:extLst>
          </p:cNvPr>
          <p:cNvSpPr/>
          <p:nvPr/>
        </p:nvSpPr>
        <p:spPr>
          <a:xfrm>
            <a:off x="5523706" y="3321050"/>
            <a:ext cx="6132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</a:t>
            </a:r>
          </a:p>
          <a:p>
            <a:pPr lvl="0" algn="ctr"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420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7FBDD2-36D5-4512-B226-66297C6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0" y="752354"/>
            <a:ext cx="8388823" cy="6053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9CAEF-31C8-4D9A-B45B-A4B06D3AE472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40178-54DD-4550-87B9-B7A6DBE32F18}"/>
              </a:ext>
            </a:extLst>
          </p:cNvPr>
          <p:cNvSpPr txBox="1"/>
          <p:nvPr/>
        </p:nvSpPr>
        <p:spPr>
          <a:xfrm>
            <a:off x="8798767" y="2463282"/>
            <a:ext cx="2957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WELCOME </a:t>
            </a:r>
          </a:p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TO </a:t>
            </a:r>
          </a:p>
          <a:p>
            <a:pPr algn="ctr"/>
            <a:r>
              <a:rPr lang="en-GB" sz="4000" dirty="0">
                <a:ln w="19050">
                  <a:solidFill>
                    <a:sysClr val="windowText" lastClr="000000"/>
                  </a:solidFill>
                </a:ln>
              </a:rPr>
              <a:t>THE OLD TEA SHOP!</a:t>
            </a:r>
          </a:p>
        </p:txBody>
      </p:sp>
    </p:spTree>
    <p:extLst>
      <p:ext uri="{BB962C8B-B14F-4D97-AF65-F5344CB8AC3E}">
        <p14:creationId xmlns:p14="http://schemas.microsoft.com/office/powerpoint/2010/main" val="35668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CCFF6-CB73-48D2-8BA4-CAE32E37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76093">
            <a:off x="2743132" y="522684"/>
            <a:ext cx="3139712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74D73-9DEC-4EBD-8C9B-BAC2D053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001" y="2435487"/>
            <a:ext cx="3591484" cy="2561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17D28-78E3-4B03-80F5-4DE34705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46401" y="2662296"/>
            <a:ext cx="3290541" cy="22958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36B55-5E4A-400F-A52A-9B8E2FE98EF7}"/>
              </a:ext>
            </a:extLst>
          </p:cNvPr>
          <p:cNvSpPr/>
          <p:nvPr/>
        </p:nvSpPr>
        <p:spPr>
          <a:xfrm>
            <a:off x="2008137" y="5091998"/>
            <a:ext cx="2887953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9961-89FF-4F5A-A1C3-ECAC9C880AAB}"/>
              </a:ext>
            </a:extLst>
          </p:cNvPr>
          <p:cNvSpPr/>
          <p:nvPr/>
        </p:nvSpPr>
        <p:spPr>
          <a:xfrm>
            <a:off x="7658917" y="5091998"/>
            <a:ext cx="2804598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</a:p>
        </p:txBody>
      </p:sp>
    </p:spTree>
    <p:extLst>
      <p:ext uri="{BB962C8B-B14F-4D97-AF65-F5344CB8AC3E}">
        <p14:creationId xmlns:p14="http://schemas.microsoft.com/office/powerpoint/2010/main" val="410068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493224"/>
            <a:ext cx="3298222" cy="63647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90" y="1956120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2" y="3853484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266480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</a:p>
        </p:txBody>
      </p:sp>
    </p:spTree>
    <p:extLst>
      <p:ext uri="{BB962C8B-B14F-4D97-AF65-F5344CB8AC3E}">
        <p14:creationId xmlns:p14="http://schemas.microsoft.com/office/powerpoint/2010/main" val="154215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4D5078E-AB06-49F2-8CEF-517EA082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13590" y="890080"/>
            <a:ext cx="7156922" cy="5511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E7F9BBB-3E8E-4726-AB5B-6FDD2AF592FA}"/>
              </a:ext>
            </a:extLst>
          </p:cNvPr>
          <p:cNvSpPr txBox="1"/>
          <p:nvPr/>
        </p:nvSpPr>
        <p:spPr>
          <a:xfrm>
            <a:off x="1113190" y="1173063"/>
            <a:ext cx="3200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0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24706" y="2767052"/>
            <a:ext cx="38924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274706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147625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464E6C7-344C-4684-80C8-993BB682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21" t="14515" r="6107" b="11224"/>
          <a:stretch/>
        </p:blipFill>
        <p:spPr>
          <a:xfrm>
            <a:off x="0" y="0"/>
            <a:ext cx="1232644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76E9F-9D38-443C-BE17-6C370BAB5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8563" y="2214875"/>
            <a:ext cx="3700840" cy="4858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D1CB40-1A90-4AF7-9223-6B24D140FE3C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553363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3054364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856476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1931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054393" y="2855860"/>
            <a:ext cx="1755364" cy="3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15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856476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2657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340636" y="2855860"/>
            <a:ext cx="1755364" cy="3510728"/>
          </a:xfrm>
          <a:prstGeom prst="rect">
            <a:avLst/>
          </a:prstGeom>
        </p:spPr>
      </p:pic>
      <p:pic>
        <p:nvPicPr>
          <p:cNvPr id="3" name="Picture 2" descr="A glass of beer on a table&#10;&#10;Description automatically generated">
            <a:extLst>
              <a:ext uri="{FF2B5EF4-FFF2-40B4-BE49-F238E27FC236}">
                <a16:creationId xmlns:a16="http://schemas.microsoft.com/office/drawing/2014/main" id="{E64BB542-3979-4E06-A235-D416E0A540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65722" y="2184674"/>
            <a:ext cx="2277992" cy="42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1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041" y="2727445"/>
            <a:ext cx="1428946" cy="285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85987" y="2351938"/>
            <a:ext cx="1637693" cy="3275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5935-5F39-4E28-B78B-EE5B22E1F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23680" y="1483568"/>
            <a:ext cx="1639697" cy="4271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7351764" y="2094007"/>
            <a:ext cx="2035077" cy="379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95693" y="2234789"/>
            <a:ext cx="1407736" cy="3344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21163" t="7434" r="21775" b="10582"/>
          <a:stretch/>
        </p:blipFill>
        <p:spPr>
          <a:xfrm>
            <a:off x="498307" y="2097812"/>
            <a:ext cx="1637693" cy="3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76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25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42C67-E445-47B1-B898-80E56D41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58" y="3321050"/>
            <a:ext cx="1133892" cy="2130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7BC05-C783-475C-99AC-0479FC9EB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872" y="4320074"/>
            <a:ext cx="568973" cy="1057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6ACBD-C466-4F37-AC42-9A51C5704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608"/>
          <a:stretch/>
        </p:blipFill>
        <p:spPr>
          <a:xfrm>
            <a:off x="3388845" y="4459328"/>
            <a:ext cx="387603" cy="7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9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12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4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man, person, holding, girl&#10;&#10;Description automatically generated">
            <a:extLst>
              <a:ext uri="{FF2B5EF4-FFF2-40B4-BE49-F238E27FC236}">
                <a16:creationId xmlns:a16="http://schemas.microsoft.com/office/drawing/2014/main" id="{585046D2-A835-4AF9-B1E8-5275FF1C37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000" r="56614" b="77945"/>
          <a:stretch/>
        </p:blipFill>
        <p:spPr>
          <a:xfrm>
            <a:off x="3657600" y="0"/>
            <a:ext cx="1632030" cy="160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3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</a:rPr>
              <a:t>CONTEXTS</a:t>
            </a:r>
          </a:p>
        </p:txBody>
      </p:sp>
    </p:spTree>
    <p:extLst>
      <p:ext uri="{BB962C8B-B14F-4D97-AF65-F5344CB8AC3E}">
        <p14:creationId xmlns:p14="http://schemas.microsoft.com/office/powerpoint/2010/main" val="384268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007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90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257" y="1041839"/>
            <a:ext cx="2328598" cy="1213735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AFTER DINNER IN THE BAR</a:t>
            </a:r>
          </a:p>
        </p:txBody>
      </p:sp>
    </p:spTree>
    <p:extLst>
      <p:ext uri="{BB962C8B-B14F-4D97-AF65-F5344CB8AC3E}">
        <p14:creationId xmlns:p14="http://schemas.microsoft.com/office/powerpoint/2010/main" val="1845756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1258547" y="394367"/>
            <a:ext cx="9713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NEXT DAY AT THE TRAVEL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22EA1-A89C-4CA0-AFA4-81AD0A1C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5965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WOULD YOU LIKE TO TRAVEL?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F6F2E-A41F-4C5A-B6BF-C291D6E0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56887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19C0-6FCF-4A81-B145-023759AD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1442" y="1247064"/>
            <a:ext cx="9489116" cy="53562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5C35FF-AFE5-4231-9986-98671E1CC701}"/>
              </a:ext>
            </a:extLst>
          </p:cNvPr>
          <p:cNvSpPr/>
          <p:nvPr/>
        </p:nvSpPr>
        <p:spPr>
          <a:xfrm>
            <a:off x="2036790" y="1854003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NORTH AMERICA?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CA0A49-1E19-4A6E-B68C-26B4BD9A1F1D}"/>
              </a:ext>
            </a:extLst>
          </p:cNvPr>
          <p:cNvSpPr/>
          <p:nvPr/>
        </p:nvSpPr>
        <p:spPr>
          <a:xfrm>
            <a:off x="1192188" y="4477555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SOUTH AMERICA?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DAFC9-6D32-4637-ADAA-5AB781F04178}"/>
              </a:ext>
            </a:extLst>
          </p:cNvPr>
          <p:cNvSpPr/>
          <p:nvPr/>
        </p:nvSpPr>
        <p:spPr>
          <a:xfrm>
            <a:off x="8048263" y="1180618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CHINA?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6392F0-EF8C-4D42-A27B-AA25BE87DA0F}"/>
              </a:ext>
            </a:extLst>
          </p:cNvPr>
          <p:cNvSpPr/>
          <p:nvPr/>
        </p:nvSpPr>
        <p:spPr>
          <a:xfrm>
            <a:off x="4244049" y="4652139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AFRICA?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D6BCA9-1F83-4E9C-B039-88B639696672}"/>
              </a:ext>
            </a:extLst>
          </p:cNvPr>
          <p:cNvSpPr/>
          <p:nvPr/>
        </p:nvSpPr>
        <p:spPr>
          <a:xfrm>
            <a:off x="4825423" y="162040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EUROPE?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6A718F-A733-4C8A-84AF-63DEE6C7B120}"/>
              </a:ext>
            </a:extLst>
          </p:cNvPr>
          <p:cNvSpPr/>
          <p:nvPr/>
        </p:nvSpPr>
        <p:spPr>
          <a:xfrm>
            <a:off x="9599272" y="4397416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AUSTRALIA?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071C44-7065-4D07-83E2-FAA76E0A8897}"/>
              </a:ext>
            </a:extLst>
          </p:cNvPr>
          <p:cNvSpPr/>
          <p:nvPr/>
        </p:nvSpPr>
        <p:spPr>
          <a:xfrm>
            <a:off x="6618790" y="186304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</a:rPr>
              <a:t>WOULD YOU LIKE TO GO TO INDIA?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93187-7189-4999-9DA8-4445DCB1036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WOULD YOU LIKE TO TRAVEL?</a:t>
            </a:r>
          </a:p>
        </p:txBody>
      </p:sp>
    </p:spTree>
    <p:extLst>
      <p:ext uri="{BB962C8B-B14F-4D97-AF65-F5344CB8AC3E}">
        <p14:creationId xmlns:p14="http://schemas.microsoft.com/office/powerpoint/2010/main" val="17815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357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06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C727D4B-F8AC-4783-B09C-8BE14B0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1965" y="949912"/>
            <a:ext cx="7755038" cy="43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0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932017" y="2536770"/>
            <a:ext cx="23086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160610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ED36A-0F9E-483E-858B-872EEEA2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56" y="4190278"/>
            <a:ext cx="4141644" cy="200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BAB6-802C-4321-AB05-34E86137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2927" y="3312369"/>
            <a:ext cx="1388962" cy="27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0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63296-8A23-4163-9075-2706CA3DD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9C9373-E9ED-4691-B9DB-0D16B047F6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118519" y="952792"/>
            <a:ext cx="2018151" cy="1904415"/>
          </a:xfrm>
          <a:prstGeom prst="rect">
            <a:avLst/>
          </a:prstGeom>
        </p:spPr>
      </p:pic>
      <p:pic>
        <p:nvPicPr>
          <p:cNvPr id="2" name="rose unfurl">
            <a:hlinkClick r:id="" action="ppaction://media"/>
            <a:extLst>
              <a:ext uri="{FF2B5EF4-FFF2-40B4-BE49-F238E27FC236}">
                <a16:creationId xmlns:a16="http://schemas.microsoft.com/office/drawing/2014/main" id="{F9F9BB46-C405-4164-88A1-B1D69BFD0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B4A6E-341B-40DA-84F0-2995B504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2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2C02-F01E-4A32-AF51-CEF35E2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59919" y="1247173"/>
            <a:ext cx="2013995" cy="43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3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891053" y="797604"/>
            <a:ext cx="5985034" cy="5761054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99438" y="4172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16C62-679B-4D27-A00D-0B71B65B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912" y="1613737"/>
            <a:ext cx="2188654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37494-2A34-4896-B3F7-DA7E5FFB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542" y="1613737"/>
            <a:ext cx="2188654" cy="1676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2D32F-DB17-4512-949B-41CC43E7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766" y="1582970"/>
            <a:ext cx="2188654" cy="167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F49C9-FF39-4B2A-8FF3-ABC5E7A1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878"/>
          <a:stretch/>
        </p:blipFill>
        <p:spPr>
          <a:xfrm rot="1157079">
            <a:off x="1149178" y="201395"/>
            <a:ext cx="2627604" cy="20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E5625-DA1D-4E4E-B2B1-A27094B8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776088" y="2227743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76426-25B2-4909-9488-34554A88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8515" flipH="1">
            <a:off x="8300524" y="3716177"/>
            <a:ext cx="2149492" cy="157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397E8-D920-4BC8-B703-45F2DB7B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295442" y="3723451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B4870-3920-41D4-97D2-21A41D6B3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2580" y="1712329"/>
            <a:ext cx="2685420" cy="234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43875-4FCE-418D-A558-0E9C9186CD89}"/>
              </a:ext>
            </a:extLst>
          </p:cNvPr>
          <p:cNvSpPr/>
          <p:nvPr/>
        </p:nvSpPr>
        <p:spPr>
          <a:xfrm>
            <a:off x="1100028" y="4700101"/>
            <a:ext cx="37991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14E5D-30E9-46E9-95FC-06F12786A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44" y="2244045"/>
            <a:ext cx="262760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353334" y="2536770"/>
            <a:ext cx="3466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17759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60734" y="2063004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45090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60734" y="2063004"/>
            <a:ext cx="42322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7103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025468" y="2063004"/>
            <a:ext cx="430278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WOULD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RATHER</a:t>
            </a:r>
          </a:p>
        </p:txBody>
      </p:sp>
    </p:spTree>
    <p:extLst>
      <p:ext uri="{BB962C8B-B14F-4D97-AF65-F5344CB8AC3E}">
        <p14:creationId xmlns:p14="http://schemas.microsoft.com/office/powerpoint/2010/main" val="1786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389504" y="129396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46AC9-9DFE-44C9-9141-408F81E9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62" y="2154564"/>
            <a:ext cx="1370157" cy="233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E97CE7-A2D8-410F-ADEA-CA953D4671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7547831" y="2460442"/>
            <a:ext cx="1077018" cy="763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6F178D-F5B2-4C6E-95E2-8844C70855FD}"/>
              </a:ext>
            </a:extLst>
          </p:cNvPr>
          <p:cNvSpPr/>
          <p:nvPr/>
        </p:nvSpPr>
        <p:spPr>
          <a:xfrm>
            <a:off x="6214665" y="2536220"/>
            <a:ext cx="39934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ea typeface="Verdana" panose="020B0604030504040204" pitchFamily="34" charset="0"/>
              </a:rPr>
              <a:t>PREFER</a:t>
            </a:r>
          </a:p>
        </p:txBody>
      </p:sp>
    </p:spTree>
    <p:extLst>
      <p:ext uri="{BB962C8B-B14F-4D97-AF65-F5344CB8AC3E}">
        <p14:creationId xmlns:p14="http://schemas.microsoft.com/office/powerpoint/2010/main" val="380279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222</Words>
  <Application>Microsoft Office PowerPoint</Application>
  <PresentationFormat>Widescreen</PresentationFormat>
  <Paragraphs>96</Paragraphs>
  <Slides>46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42</cp:revision>
  <dcterms:created xsi:type="dcterms:W3CDTF">2019-07-07T14:48:12Z</dcterms:created>
  <dcterms:modified xsi:type="dcterms:W3CDTF">2019-07-13T15:17:44Z</dcterms:modified>
</cp:coreProperties>
</file>