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66"/>
  </p:notesMasterIdLst>
  <p:sldIdLst>
    <p:sldId id="695" r:id="rId5"/>
    <p:sldId id="256" r:id="rId6"/>
    <p:sldId id="730" r:id="rId7"/>
    <p:sldId id="731" r:id="rId8"/>
    <p:sldId id="732" r:id="rId9"/>
    <p:sldId id="733" r:id="rId10"/>
    <p:sldId id="734" r:id="rId11"/>
    <p:sldId id="729" r:id="rId12"/>
    <p:sldId id="707" r:id="rId13"/>
    <p:sldId id="746" r:id="rId14"/>
    <p:sldId id="738" r:id="rId15"/>
    <p:sldId id="745" r:id="rId16"/>
    <p:sldId id="743" r:id="rId17"/>
    <p:sldId id="744" r:id="rId18"/>
    <p:sldId id="742" r:id="rId19"/>
    <p:sldId id="740" r:id="rId20"/>
    <p:sldId id="741" r:id="rId21"/>
    <p:sldId id="736" r:id="rId22"/>
    <p:sldId id="705" r:id="rId23"/>
    <p:sldId id="727" r:id="rId24"/>
    <p:sldId id="722" r:id="rId25"/>
    <p:sldId id="723" r:id="rId26"/>
    <p:sldId id="728" r:id="rId27"/>
    <p:sldId id="721" r:id="rId28"/>
    <p:sldId id="724" r:id="rId29"/>
    <p:sldId id="725" r:id="rId30"/>
    <p:sldId id="726" r:id="rId31"/>
    <p:sldId id="264" r:id="rId32"/>
    <p:sldId id="267" r:id="rId33"/>
    <p:sldId id="693" r:id="rId34"/>
    <p:sldId id="696" r:id="rId35"/>
    <p:sldId id="682" r:id="rId36"/>
    <p:sldId id="692" r:id="rId37"/>
    <p:sldId id="678" r:id="rId38"/>
    <p:sldId id="700" r:id="rId39"/>
    <p:sldId id="699" r:id="rId40"/>
    <p:sldId id="265" r:id="rId41"/>
    <p:sldId id="701" r:id="rId42"/>
    <p:sldId id="715" r:id="rId43"/>
    <p:sldId id="717" r:id="rId44"/>
    <p:sldId id="719" r:id="rId45"/>
    <p:sldId id="720" r:id="rId46"/>
    <p:sldId id="718" r:id="rId47"/>
    <p:sldId id="714" r:id="rId48"/>
    <p:sldId id="335" r:id="rId49"/>
    <p:sldId id="716" r:id="rId50"/>
    <p:sldId id="702" r:id="rId51"/>
    <p:sldId id="709" r:id="rId52"/>
    <p:sldId id="710" r:id="rId53"/>
    <p:sldId id="711" r:id="rId54"/>
    <p:sldId id="712" r:id="rId55"/>
    <p:sldId id="713" r:id="rId56"/>
    <p:sldId id="681" r:id="rId57"/>
    <p:sldId id="703" r:id="rId58"/>
    <p:sldId id="694" r:id="rId59"/>
    <p:sldId id="266" r:id="rId60"/>
    <p:sldId id="683" r:id="rId61"/>
    <p:sldId id="308" r:id="rId62"/>
    <p:sldId id="706" r:id="rId63"/>
    <p:sldId id="708" r:id="rId64"/>
    <p:sldId id="704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B153"/>
    <a:srgbClr val="F3F1DB"/>
    <a:srgbClr val="F6F6F6"/>
    <a:srgbClr val="EBD3BB"/>
    <a:srgbClr val="FEEDD1"/>
    <a:srgbClr val="8C685C"/>
    <a:srgbClr val="E4B39B"/>
    <a:srgbClr val="B78D77"/>
    <a:srgbClr val="B18A74"/>
    <a:srgbClr val="1F1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9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037" y="418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7C8B6-9D8D-4C82-968F-18AAF61BBC47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ADC50-4CD8-4366-9E77-FF86B43B0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875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895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6314-5A7F-49C4-B81E-ACE7B3507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9F5E8-16F9-4F95-B503-D64A5AAAF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7C299-3C4A-453C-A1CB-927F2220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47996-22C5-4987-B01C-75E6BF615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B71AC-6E9C-4EE1-98BF-EC03610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751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1A77-5E08-4DBA-9AB1-A88112A4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EC1DF2-9750-43C4-BE1B-8FFEE6B1B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64F52-E53D-445C-94BD-C5ED871E5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FD95B-9AA1-4DF2-81CB-FFE310B74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34607-9D8C-4D64-9CE8-995090C7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22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B35413-0654-477B-9BAB-DADE13EB5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5BE639-3F38-42F1-938D-A6AF53B5B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2D76D-316C-4847-A47E-56E080B3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A46AC-2315-4917-9140-34A6C932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584E6-AF97-4801-B18E-8A8ECEB94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716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13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874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26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880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41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431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88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06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546C2-AF31-4ABE-A421-DF3CF1EEA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1A250-08B4-47C2-92D8-FB5239BDE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2C3C1-39E6-4861-B81D-AFEDA4088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E0DB0-6F5D-44D2-9C84-238465471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620ED-FFCA-4708-A712-252449176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778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855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62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802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11/07/2019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798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11/07/2019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39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11/07/2019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858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11/07/2019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878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11/07/2019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4163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11/07/2019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9850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11/07/2019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567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14D1C-6389-4EB0-BD6E-3355B415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9240E-8A59-4404-9968-E577A4190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A4414-556A-4E9E-86C9-7C0F4623C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B28DA-FFED-4762-AD38-D5E170C5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D9994-4A3C-45B2-B42F-FCBD113E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78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11/07/2019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5883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11/07/2019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535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11/07/2019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4401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11/07/2019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658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7306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764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555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662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31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48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02EAF-1EC9-40CF-B93F-13DCD4136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17E4-48F0-4EF2-92C9-DE1866D63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4C98A-C475-4D0F-AD21-0B3A10A6D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CCF88-2CE9-452A-BB76-495F74B2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93284-5196-4039-B1CA-160730A9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E0056-9249-48DD-922D-D9F1582F3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70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14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3877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00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5820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6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4595B-5A87-4A97-8ED7-26E967F7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477C9-FD7E-4FC0-AD60-D7B7155E1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C9A01-03F0-4E7E-AFFF-791EC3335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66CE81-BA34-4EB9-9C4E-72DD77672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9C7734-943D-49E8-98C3-588F665599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7481DD-D67D-4A71-A9E9-6E3C5C658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7112B8-6E25-45AA-9920-01A987576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AD7017-E550-484D-95F0-6E35E300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60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24E5E-A135-4CFE-810A-70A6E9E89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F177BE-0EF8-42F3-96F7-93CC916B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A8F1C-725C-4DFB-B9C9-FDD2B052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BDAB1-A228-4E5D-961A-55DA1D5A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16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F2C8F2-0102-4941-B3E3-54BB0D10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3FD20-1AA0-48FC-B32C-F00BAC99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550D9-ECB0-43EF-8717-8B67E834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52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A51ED-5622-44E0-8213-2C7296E54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90074-74FE-49B0-85BC-1B97D2903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F118A-8D67-47F1-AA3E-DA36761B2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91A70-51FE-450E-AF21-CADD14E9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5C162-60E5-4DAB-8AC5-D0C802C8C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DD880-240A-41EC-AA62-1E16A49D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740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E898-C1AC-43F7-AC87-9BBF225A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6E357D-F0C3-49BA-BA16-CC5669BC2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8FDDC1-CA95-4D50-856E-1AB63D4E0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BB9EC-D768-4C9A-A237-0C6AEBC5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987F7-8C1C-4332-B20E-0081DEBE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85A52-A83C-4C47-AACD-E02A7375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66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108189-FA58-41E6-9853-D7415466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9589A-0CF7-431F-8C5E-BB2B1BE93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F62B4-E78D-40F4-836F-5CAB3E21D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3A680-DD51-4AE1-AE4F-2910CC16289C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814F8-B5C3-4922-B066-78E8A97D2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AABA-95E2-4D67-BEE1-61B9C3EA2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5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04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11/07/2019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806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66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pixabay.com/en/water-drop-red-rain-305030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flickr.com/photos/wheatfields/4735323340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hyperlink" Target="http://pngimg.com/download/16836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exels.com/photo/woman-in-black-cold-shoulder-dress-holding-tea-cup-with-saucer-716465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hyperlink" Target="https://pixabay.com/en/glass-champagne-bubbly-glassware-297666/" TargetMode="External"/><Relationship Id="rId3" Type="http://schemas.microsoft.com/office/2007/relationships/hdphoto" Target="../media/hdphoto13.wdp"/><Relationship Id="rId7" Type="http://schemas.openxmlformats.org/officeDocument/2006/relationships/hyperlink" Target="https://pixabay.com/fr/vin-verre-red-alcool-liqueur-35326/" TargetMode="External"/><Relationship Id="rId12" Type="http://schemas.microsoft.com/office/2007/relationships/hdphoto" Target="../media/hdphoto1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0" Type="http://schemas.openxmlformats.org/officeDocument/2006/relationships/hyperlink" Target="https://pixabay.com/en/water-glass-drip-drink-clear-1585192/" TargetMode="External"/><Relationship Id="rId4" Type="http://schemas.openxmlformats.org/officeDocument/2006/relationships/hyperlink" Target="http://pngimg.com/download/2389" TargetMode="External"/><Relationship Id="rId9" Type="http://schemas.microsoft.com/office/2007/relationships/hdphoto" Target="../media/hdphoto15.wdp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7.png"/><Relationship Id="rId3" Type="http://schemas.microsoft.com/office/2007/relationships/media" Target="../media/media4.mp3"/><Relationship Id="rId7" Type="http://schemas.openxmlformats.org/officeDocument/2006/relationships/audio" Target="../media/media6.mp3"/><Relationship Id="rId12" Type="http://schemas.microsoft.com/office/2007/relationships/hdphoto" Target="../media/hdphoto18.wdp"/><Relationship Id="rId2" Type="http://schemas.microsoft.com/office/2007/relationships/media" Target="../media/media3.m4a"/><Relationship Id="rId16" Type="http://schemas.microsoft.com/office/2007/relationships/hdphoto" Target="../media/hdphoto20.wdp"/><Relationship Id="rId1" Type="http://schemas.openxmlformats.org/officeDocument/2006/relationships/audio" Target="NULL" TargetMode="External"/><Relationship Id="rId6" Type="http://schemas.microsoft.com/office/2007/relationships/media" Target="../media/media6.mp3"/><Relationship Id="rId11" Type="http://schemas.openxmlformats.org/officeDocument/2006/relationships/image" Target="../media/image46.png"/><Relationship Id="rId5" Type="http://schemas.openxmlformats.org/officeDocument/2006/relationships/audio" Target="../media/media5.mp3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microsoft.com/office/2007/relationships/media" Target="../media/media5.mp3"/><Relationship Id="rId9" Type="http://schemas.openxmlformats.org/officeDocument/2006/relationships/notesSlide" Target="../notesSlides/notesSlide1.xml"/><Relationship Id="rId14" Type="http://schemas.microsoft.com/office/2007/relationships/hdphoto" Target="../media/hdphoto19.wdp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lickr.com/photos/platformlondon/5187470260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lickr.com/photos/platformlondon/518747026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pngimg.com/download/34474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maxpixel.net/Flowers-Vintage-China-Vintage-Dishes-Table-Setting-1926990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ngimg.com/download/12741" TargetMode="External"/><Relationship Id="rId4" Type="http://schemas.microsoft.com/office/2007/relationships/hdphoto" Target="../media/hdphoto25.wdp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hyperlink" Target="https://pxhere.com/en/photo/633572" TargetMode="External"/><Relationship Id="rId5" Type="http://schemas.microsoft.com/office/2007/relationships/hdphoto" Target="../media/hdphoto26.wdp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hyperlink" Target="https://pixabay.com/ko/%EA%BD%83-%EA%BD%83%EC%9E%8E-%EB%A0%88%EB%93%9C-1139877/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hyperlink" Target="http://pngimg.com/download/7191" TargetMode="External"/><Relationship Id="rId3" Type="http://schemas.microsoft.com/office/2007/relationships/hdphoto" Target="../media/hdphoto14.wdp"/><Relationship Id="rId7" Type="http://schemas.openxmlformats.org/officeDocument/2006/relationships/hyperlink" Target="https://pixabay.com/en/glass-champagne-bubbly-glassware-297666/" TargetMode="External"/><Relationship Id="rId12" Type="http://schemas.microsoft.com/office/2007/relationships/hdphoto" Target="../media/hdphoto29.wdp"/><Relationship Id="rId2" Type="http://schemas.openxmlformats.org/officeDocument/2006/relationships/image" Target="../media/image38.png"/><Relationship Id="rId16" Type="http://schemas.openxmlformats.org/officeDocument/2006/relationships/hyperlink" Target="https://pngimg.com/download/7158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microsoft.com/office/2007/relationships/hdphoto" Target="../media/hdphoto30.wdp"/><Relationship Id="rId10" Type="http://schemas.openxmlformats.org/officeDocument/2006/relationships/hyperlink" Target="http://pngimg.com/download/2934" TargetMode="External"/><Relationship Id="rId4" Type="http://schemas.openxmlformats.org/officeDocument/2006/relationships/hyperlink" Target="https://pixabay.com/fr/vin-verre-red-alcool-liqueur-35326/" TargetMode="External"/><Relationship Id="rId9" Type="http://schemas.microsoft.com/office/2007/relationships/hdphoto" Target="../media/hdphoto28.wdp"/><Relationship Id="rId1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ixabay.com/en/water-glass-drip-drink-clear-1585192/" TargetMode="External"/><Relationship Id="rId4" Type="http://schemas.microsoft.com/office/2007/relationships/hdphoto" Target="../media/hdphoto15.wdp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7A60A68-2B64-400B-A226-EC46266F2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069" y="3778264"/>
            <a:ext cx="4597887" cy="27978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262B19-22EC-4A15-A9AB-79DB6CEDB2C5}"/>
              </a:ext>
            </a:extLst>
          </p:cNvPr>
          <p:cNvSpPr txBox="1"/>
          <p:nvPr/>
        </p:nvSpPr>
        <p:spPr>
          <a:xfrm>
            <a:off x="5302996" y="4668275"/>
            <a:ext cx="2200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68300">
                    <a:schemeClr val="bg1"/>
                  </a:glow>
                </a:effectLst>
              </a:rPr>
              <a:t>WANT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8A33B0-E4F1-46D4-AF77-846C84AC7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953" y="1174062"/>
            <a:ext cx="4597887" cy="2797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4484EF-FB4A-4375-BCE9-18AD9089EF0C}"/>
              </a:ext>
            </a:extLst>
          </p:cNvPr>
          <p:cNvSpPr txBox="1"/>
          <p:nvPr/>
        </p:nvSpPr>
        <p:spPr>
          <a:xfrm>
            <a:off x="4684494" y="2192858"/>
            <a:ext cx="3804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68300">
                    <a:schemeClr val="bg1"/>
                  </a:glow>
                </a:effectLst>
              </a:rPr>
              <a:t>WOULD RATHER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D56191-45E8-4EF7-A6B0-14A27E4AC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395" y="3724803"/>
            <a:ext cx="4597887" cy="2797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AD48CF-71A8-4DD9-B3F6-A25E8EBD47BB}"/>
              </a:ext>
            </a:extLst>
          </p:cNvPr>
          <p:cNvSpPr txBox="1"/>
          <p:nvPr/>
        </p:nvSpPr>
        <p:spPr>
          <a:xfrm>
            <a:off x="8527489" y="4769787"/>
            <a:ext cx="2916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68300">
                    <a:schemeClr val="bg1"/>
                  </a:glow>
                </a:effectLst>
              </a:rPr>
              <a:t>WOULD LIKE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7B5D55-75E4-40EF-88D0-E60BD1B3D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85" y="-97155"/>
            <a:ext cx="4597887" cy="27978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FA3714-55E3-4789-8C31-D45E07143855}"/>
              </a:ext>
            </a:extLst>
          </p:cNvPr>
          <p:cNvSpPr txBox="1"/>
          <p:nvPr/>
        </p:nvSpPr>
        <p:spPr>
          <a:xfrm>
            <a:off x="2098405" y="793940"/>
            <a:ext cx="1559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68300">
                    <a:schemeClr val="bg1"/>
                  </a:glow>
                </a:effectLst>
              </a:rPr>
              <a:t>LIKE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8426EA-19A1-4E60-ACC8-19EA3AA81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88" y="3778264"/>
            <a:ext cx="4597887" cy="27978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74EF1B-99C4-4A4F-98F6-E4A016AA4763}"/>
              </a:ext>
            </a:extLst>
          </p:cNvPr>
          <p:cNvSpPr txBox="1"/>
          <p:nvPr/>
        </p:nvSpPr>
        <p:spPr>
          <a:xfrm>
            <a:off x="963455" y="4756745"/>
            <a:ext cx="3804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68300">
                    <a:schemeClr val="bg1"/>
                  </a:glow>
                </a:effectLst>
              </a:rPr>
              <a:t>WOULD PREFER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1EE46F-B141-4858-B230-018635A88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527" y="108653"/>
            <a:ext cx="4597887" cy="27978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8B1551-5928-459A-871A-FF93A0C186E7}"/>
              </a:ext>
            </a:extLst>
          </p:cNvPr>
          <p:cNvSpPr txBox="1"/>
          <p:nvPr/>
        </p:nvSpPr>
        <p:spPr>
          <a:xfrm>
            <a:off x="8889632" y="926948"/>
            <a:ext cx="2631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68300">
                    <a:schemeClr val="bg1"/>
                  </a:glow>
                </a:effectLst>
              </a:rPr>
              <a:t>PREFER</a:t>
            </a:r>
          </a:p>
        </p:txBody>
      </p:sp>
    </p:spTree>
    <p:extLst>
      <p:ext uri="{BB962C8B-B14F-4D97-AF65-F5344CB8AC3E}">
        <p14:creationId xmlns:p14="http://schemas.microsoft.com/office/powerpoint/2010/main" val="1516170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220439" y="54923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51894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440701" y="923422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7F0C49-D849-41BC-BDC8-CB4AF3CD6F26}"/>
              </a:ext>
            </a:extLst>
          </p:cNvPr>
          <p:cNvSpPr/>
          <p:nvPr/>
        </p:nvSpPr>
        <p:spPr>
          <a:xfrm>
            <a:off x="5931118" y="2767052"/>
            <a:ext cx="387958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</a:rPr>
              <a:t>CONTEXTS</a:t>
            </a:r>
          </a:p>
        </p:txBody>
      </p:sp>
    </p:spTree>
    <p:extLst>
      <p:ext uri="{BB962C8B-B14F-4D97-AF65-F5344CB8AC3E}">
        <p14:creationId xmlns:p14="http://schemas.microsoft.com/office/powerpoint/2010/main" val="384268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932017" y="2536770"/>
            <a:ext cx="23086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160610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060734" y="2063004"/>
            <a:ext cx="4232248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WOULD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45090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060734" y="2063004"/>
            <a:ext cx="4232248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WOULD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PREFER</a:t>
            </a:r>
          </a:p>
        </p:txBody>
      </p:sp>
    </p:spTree>
    <p:extLst>
      <p:ext uri="{BB962C8B-B14F-4D97-AF65-F5344CB8AC3E}">
        <p14:creationId xmlns:p14="http://schemas.microsoft.com/office/powerpoint/2010/main" val="371030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025468" y="2063004"/>
            <a:ext cx="4302781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WOULD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RATHER</a:t>
            </a:r>
          </a:p>
        </p:txBody>
      </p:sp>
    </p:spTree>
    <p:extLst>
      <p:ext uri="{BB962C8B-B14F-4D97-AF65-F5344CB8AC3E}">
        <p14:creationId xmlns:p14="http://schemas.microsoft.com/office/powerpoint/2010/main" val="178637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214665" y="2536220"/>
            <a:ext cx="39934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PREFER</a:t>
            </a:r>
          </a:p>
        </p:txBody>
      </p:sp>
    </p:spTree>
    <p:extLst>
      <p:ext uri="{BB962C8B-B14F-4D97-AF65-F5344CB8AC3E}">
        <p14:creationId xmlns:p14="http://schemas.microsoft.com/office/powerpoint/2010/main" val="380279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063846" y="1797556"/>
            <a:ext cx="4232249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WOULD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PREFER</a:t>
            </a:r>
          </a:p>
        </p:txBody>
      </p:sp>
    </p:spTree>
    <p:extLst>
      <p:ext uri="{BB962C8B-B14F-4D97-AF65-F5344CB8AC3E}">
        <p14:creationId xmlns:p14="http://schemas.microsoft.com/office/powerpoint/2010/main" val="146290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028580" y="1797556"/>
            <a:ext cx="4302781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WOULD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RATHER</a:t>
            </a:r>
          </a:p>
        </p:txBody>
      </p:sp>
    </p:spTree>
    <p:extLst>
      <p:ext uri="{BB962C8B-B14F-4D97-AF65-F5344CB8AC3E}">
        <p14:creationId xmlns:p14="http://schemas.microsoft.com/office/powerpoint/2010/main" val="164545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969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91498F-CDA8-4E13-8E8A-57CF8709F072}"/>
              </a:ext>
            </a:extLst>
          </p:cNvPr>
          <p:cNvSpPr/>
          <p:nvPr/>
        </p:nvSpPr>
        <p:spPr>
          <a:xfrm>
            <a:off x="4144792" y="494380"/>
            <a:ext cx="39024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PREFERENCES!</a:t>
            </a:r>
            <a:endParaRPr lang="en-GB" sz="4800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</a:endParaRPr>
          </a:p>
        </p:txBody>
      </p:sp>
      <p:pic>
        <p:nvPicPr>
          <p:cNvPr id="3" name="MM ROSE UNFURL">
            <a:hlinkClick r:id="" action="ppaction://media"/>
            <a:extLst>
              <a:ext uri="{FF2B5EF4-FFF2-40B4-BE49-F238E27FC236}">
                <a16:creationId xmlns:a16="http://schemas.microsoft.com/office/drawing/2014/main" id="{8A646171-6533-4DC6-AE35-23169B3569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200.9791"/>
                </p14:media>
              </p:ext>
            </p:extLst>
          </p:nvPr>
        </p:nvPicPr>
        <p:blipFill rotWithShape="1">
          <a:blip r:embed="rId4">
            <a:lum contrast="20000"/>
          </a:blip>
          <a:srcRect l="653" t="13196" r="26168" b="13127"/>
          <a:stretch>
            <a:fillRect/>
          </a:stretch>
        </p:blipFill>
        <p:spPr>
          <a:xfrm>
            <a:off x="311409" y="1687609"/>
            <a:ext cx="4462774" cy="3369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FEDC1B-2769-4434-931D-30B29EA80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493658">
            <a:off x="2928615" y="2369664"/>
            <a:ext cx="1341236" cy="20057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8570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9 -0.00787 L 0.01029 -0.00787 C 0.0112 -0.00417 0.01172 3.33333E-6 0.01328 0.00301 C 0.01524 0.00671 0.01797 0.00856 0.02031 0.01134 C 0.02539 0.01759 0.02123 0.01412 0.028 0.01828 C 0.05456 0.01782 0.08112 0.02014 0.10768 0.01689 C 0.11367 0.01597 0.11888 0.00879 0.12461 0.00578 C 0.1293 0.00347 0.13972 -0.00093 0.14479 -0.00648 C 0.15703 -0.02014 0.16068 -0.025 0.16953 -0.03959 C 0.17058 -0.04144 0.17162 -0.04306 0.17253 -0.04514 C 0.17474 -0.05 0.17722 -0.05463 0.17878 -0.06019 C 0.18021 -0.06505 0.18177 -0.07107 0.18347 -0.07523 C 0.18503 -0.07963 0.18711 -0.08357 0.1888 -0.08773 C 0.20365 -0.12361 0.18242 -0.07454 0.20274 -0.12061 C 0.2043 -0.1294 0.20339 -0.12547 0.20899 -0.13727 C 0.21094 -0.14144 0.21589 -0.14908 0.21823 -0.15093 C 0.22188 -0.15417 0.22604 -0.1551 0.22982 -0.15787 C 0.24297 -0.16713 0.21667 -0.14885 0.24453 -0.16598 C 0.2461 -0.16713 0.24753 -0.16922 0.24909 -0.17014 C 0.25443 -0.17385 0.2599 -0.17686 0.26537 -0.17986 C 0.27123 -0.18287 0.28321 -0.1882 0.28321 -0.1882 C 0.29193 -0.19584 0.28633 -0.19121 0.30482 -0.20186 C 0.31289 -0.20648 0.32227 -0.20926 0.33034 -0.21019 C 0.34492 -0.21158 0.35964 -0.21111 0.37435 -0.21135 C 0.38672 -0.21111 0.39922 -0.21158 0.41146 -0.21019 C 0.41367 -0.20973 0.41576 -0.20787 0.41771 -0.20602 C 0.42162 -0.20232 0.42552 -0.19792 0.4293 -0.19352 C 0.43021 -0.1926 0.43073 -0.19074 0.43164 -0.18936 C 0.43946 -0.17848 0.43802 -0.18033 0.44479 -0.17431 C 0.44701 -0.16945 0.45274 -0.15602 0.45638 -0.15093 C 0.45703 -0.15 0.45795 -0.15 0.45873 -0.14954 C 0.46042 -0.15 0.4625 -0.14931 0.46406 -0.15093 C 0.46758 -0.1544 0.47318 -0.16505 0.478 -0.16875 C 0.47891 -0.16968 0.48008 -0.17014 0.48112 -0.17014 C 0.49219 -0.17153 0.50326 -0.17199 0.51433 -0.17292 C 0.51979 -0.17246 0.52513 -0.17223 0.5306 -0.17153 C 0.5319 -0.1713 0.53308 -0.17037 0.53438 -0.17014 C 0.53828 -0.16991 0.54219 -0.17014 0.5461 -0.17014 L 0.5461 -0.17014 " pathEditMode="relative" ptsTypes="AAAAAAAAAAAAAAAAAAAAAAAAAAAAAAAAAAAAA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2F962E-F353-4B61-BAB9-391AF5C60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0338">
            <a:off x="1261798" y="1225484"/>
            <a:ext cx="2929421" cy="1783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60AE1D-AE5D-4099-9C4A-B59C65227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58" y="3008779"/>
            <a:ext cx="3378499" cy="2056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38D5D-33C5-4BCC-B65B-5250E977E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58" y="4947164"/>
            <a:ext cx="2719362" cy="1653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1D0C90-C68B-4317-889F-92977703B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74506">
            <a:off x="5023094" y="980387"/>
            <a:ext cx="3115246" cy="1896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67D23C-E45F-493A-BEA0-8B4255221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0438" y="707604"/>
            <a:ext cx="3253640" cy="1980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AD790B-8A31-4472-9CEF-A131C882BC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98212">
            <a:off x="8115086" y="3482130"/>
            <a:ext cx="2744593" cy="167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23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91498F-CDA8-4E13-8E8A-57CF8709F072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PREFERENCES!</a:t>
            </a:r>
            <a:endParaRPr lang="en-GB" sz="6000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</a:endParaRPr>
          </a:p>
        </p:txBody>
      </p:sp>
      <p:pic>
        <p:nvPicPr>
          <p:cNvPr id="3" name="MM ROSE UNFURL">
            <a:hlinkClick r:id="" action="ppaction://media"/>
            <a:extLst>
              <a:ext uri="{FF2B5EF4-FFF2-40B4-BE49-F238E27FC236}">
                <a16:creationId xmlns:a16="http://schemas.microsoft.com/office/drawing/2014/main" id="{8A646171-6533-4DC6-AE35-23169B3569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200.9791"/>
                </p14:media>
              </p:ext>
            </p:extLst>
          </p:nvPr>
        </p:nvPicPr>
        <p:blipFill rotWithShape="1">
          <a:blip r:embed="rId4">
            <a:lum contrast="20000"/>
          </a:blip>
          <a:srcRect l="653" t="13196" r="26168" b="13127"/>
          <a:stretch>
            <a:fillRect/>
          </a:stretch>
        </p:blipFill>
        <p:spPr>
          <a:xfrm>
            <a:off x="311409" y="1687609"/>
            <a:ext cx="4462774" cy="3369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93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91498F-CDA8-4E13-8E8A-57CF8709F072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PREFERENCES!</a:t>
            </a:r>
            <a:endParaRPr lang="en-GB" sz="6000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</a:endParaRPr>
          </a:p>
        </p:txBody>
      </p:sp>
      <p:pic>
        <p:nvPicPr>
          <p:cNvPr id="3" name="MM ROSE UNFURL">
            <a:hlinkClick r:id="" action="ppaction://media"/>
            <a:extLst>
              <a:ext uri="{FF2B5EF4-FFF2-40B4-BE49-F238E27FC236}">
                <a16:creationId xmlns:a16="http://schemas.microsoft.com/office/drawing/2014/main" id="{8A646171-6533-4DC6-AE35-23169B3569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200.9791"/>
                </p14:media>
              </p:ext>
            </p:extLst>
          </p:nvPr>
        </p:nvPicPr>
        <p:blipFill rotWithShape="1">
          <a:blip r:embed="rId4">
            <a:lum contrast="20000"/>
          </a:blip>
          <a:srcRect l="653" t="13196" r="26168" b="13127"/>
          <a:stretch>
            <a:fillRect/>
          </a:stretch>
        </p:blipFill>
        <p:spPr>
          <a:xfrm>
            <a:off x="311409" y="1687609"/>
            <a:ext cx="4462774" cy="3369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6A1F36-ED06-4B90-9150-E341FE43C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043" y="2019441"/>
            <a:ext cx="3395766" cy="2603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FD9BAA-CA1C-452A-A54E-1BA1E4695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043" y="2338177"/>
            <a:ext cx="3737172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3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2.08333E-6 0.00023 C 0.00156 -0.00255 0.00326 -0.00556 0.00508 -0.0081 C 0.00638 -0.00995 0.00808 -0.01065 0.00925 -0.01273 C 0.0099 -0.01389 0.01029 -0.01551 0.01094 -0.01644 C 0.01185 -0.01782 0.01289 -0.01829 0.0138 -0.01921 C 0.01498 -0.02083 0.01654 -0.02245 0.01797 -0.02407 C 0.01901 -0.02546 0.02005 -0.02685 0.0211 -0.02847 C 0.02253 -0.03009 0.02396 -0.03171 0.02526 -0.03333 L 0.03151 -0.04051 L 0.0375 -0.04769 C 0.03815 -0.04861 0.03893 -0.04907 0.03959 -0.05023 C 0.04388 -0.05579 0.04271 -0.05347 0.04662 -0.06181 C 0.04818 -0.06551 0.04948 -0.06944 0.05143 -0.07269 C 0.05235 -0.07454 0.05365 -0.07477 0.05482 -0.07593 C 0.0569 -0.08009 0.05873 -0.0838 0.0612 -0.08727 C 0.06198 -0.08866 0.06315 -0.08866 0.06393 -0.09005 C 0.06615 -0.09398 0.06745 -0.09907 0.07005 -0.10301 C 0.07123 -0.10486 0.07292 -0.10509 0.07422 -0.10648 C 0.07591 -0.10787 0.07774 -0.10949 0.07917 -0.11157 C 0.08386 -0.11829 0.08906 -0.12477 0.09362 -0.13264 C 0.09466 -0.13472 0.09571 -0.13657 0.09662 -0.13843 C 0.10222 -0.14977 0.09857 -0.14491 0.103 -0.15 C 0.10612 -0.15625 0.12266 -0.19236 0.1293 -0.19815 C 0.13047 -0.19907 0.13177 -0.2 0.13268 -0.20116 C 0.14284 -0.2125 0.16289 -0.23542 0.16276 -0.23519 C 0.16367 -0.23727 0.16433 -0.23935 0.16537 -0.24097 C 0.16589 -0.24167 0.17279 -0.24745 0.17305 -0.24745 C 0.17422 -0.24954 0.17552 -0.25185 0.17683 -0.25347 C 0.17761 -0.25463 0.17878 -0.25532 0.17969 -0.25625 C 0.1836 -0.25972 0.18789 -0.26319 0.1918 -0.2662 L 0.26953 -0.30208 C 0.27318 -0.30324 0.27683 -0.30046 0.28047 -0.3 C 0.29844 -0.29815 0.2918 -0.29792 0.30078 -0.29815 C 0.30169 -0.29769 0.30248 -0.29699 0.30313 -0.29653 C 0.3056 -0.29583 0.30794 -0.29537 0.31016 -0.29421 C 0.3112 -0.29352 0.31198 -0.29213 0.31302 -0.29144 C 0.3138 -0.29074 0.31459 -0.29144 0.3155 -0.29097 C 0.32487 -0.2875 0.31823 -0.28866 0.32383 -0.28773 C 0.32461 -0.28727 0.32565 -0.28681 0.32656 -0.28634 C 0.32774 -0.28565 0.32891 -0.28449 0.33008 -0.2838 C 0.33334 -0.28194 0.33672 -0.28079 0.33972 -0.27847 C 0.34128 -0.27732 0.34271 -0.27593 0.34401 -0.27477 C 0.34492 -0.27431 0.3461 -0.27407 0.34688 -0.27315 C 0.34922 -0.2713 0.35156 -0.26921 0.35352 -0.26667 C 0.35456 -0.26505 0.35534 -0.26343 0.35664 -0.26227 C 0.37149 -0.24861 0.36081 -0.26157 0.36966 -0.25 C 0.3724 -0.24236 0.36927 -0.24861 0.37696 -0.24352 C 0.37813 -0.24259 0.37956 -0.24074 0.3806 -0.23935 C 0.38177 -0.23843 0.38633 -0.23519 0.38802 -0.23449 C 0.38867 -0.23403 0.38959 -0.23495 0.39037 -0.23426 C 0.39388 -0.23287 0.39232 -0.23194 0.39571 -0.22963 C 0.40508 -0.22269 0.39766 -0.22917 0.40456 -0.22523 C 0.40677 -0.22407 0.41133 -0.21968 0.41341 -0.21968 C 0.41433 -0.21944 0.41511 -0.21968 0.41589 -0.21968 C 0.43125 -0.2125 0.41472 -0.21875 0.42383 -0.21458 C 0.42565 -0.21343 0.42787 -0.21273 0.42969 -0.21181 C 0.43073 -0.21134 0.43138 -0.21019 0.43242 -0.21019 C 0.4336 -0.20972 0.43438 -0.21019 0.43555 -0.21019 C 0.43737 -0.20995 0.43959 -0.20903 0.44154 -0.2088 C 0.44414 -0.20833 0.44584 -0.20949 0.44857 -0.20926 C 0.45378 -0.20903 0.45886 -0.2081 0.46393 -0.20787 C 0.46875 -0.2081 0.46797 -0.20671 0.46927 -0.21042 L 0.46914 -0.21019 " pathEditMode="relative" rAng="20700000" ptsTypes="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-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9 -0.00231 L 0.02279 -0.00231 C 0.0237 0.00162 0.02487 0.00579 0.02578 0.00996 C 0.02617 0.01181 0.02617 0.01366 0.02656 0.01551 C 0.02721 0.01875 0.02812 0.02176 0.02891 0.025 C 0.02917 0.02732 0.0293 0.02963 0.02969 0.03195 C 0.03021 0.03449 0.03372 0.04908 0.03437 0.05394 C 0.03607 0.06899 0.03385 0.05324 0.03659 0.06621 C 0.03698 0.06806 0.03711 0.06991 0.03737 0.07176 C 0.03841 0.07686 0.03945 0.08195 0.04049 0.08681 C 0.04128 0.09005 0.04219 0.09329 0.04284 0.09653 C 0.04401 0.10232 0.04453 0.10857 0.04596 0.11436 C 0.04687 0.11875 0.04857 0.12246 0.04974 0.12686 C 0.05013 0.12801 0.05026 0.12963 0.05052 0.13079 C 0.05286 0.14144 0.05521 0.15186 0.05755 0.1625 C 0.05859 0.1676 0.05833 0.16736 0.05911 0.17338 C 0.05924 0.17524 0.05951 0.17709 0.05977 0.17894 C 0.06003 0.18033 0.06016 0.18195 0.06055 0.18311 C 0.06172 0.18565 0.06302 0.18797 0.06445 0.19005 C 0.0651 0.19074 0.06602 0.19098 0.0668 0.19144 C 0.07044 0.19769 0.07474 0.20301 0.0776 0.21065 C 0.07865 0.21343 0.07969 0.21598 0.08073 0.21875 C 0.08333 0.22616 0.08242 0.22547 0.08607 0.23125 C 0.08685 0.23218 0.08763 0.23311 0.08841 0.23403 C 0.09206 0.23843 0.09544 0.24375 0.09922 0.24769 C 0.10052 0.24908 0.10195 0.25024 0.10312 0.25186 C 0.10547 0.25486 0.10768 0.25857 0.11003 0.26135 C 0.11081 0.26227 0.11159 0.26227 0.11237 0.26274 C 0.11341 0.26366 0.11458 0.26436 0.11549 0.26551 C 0.1263 0.27848 0.12031 0.27431 0.1263 0.27801 C 0.13034 0.28264 0.13034 0.28287 0.13633 0.28889 C 0.13737 0.29005 0.13841 0.29074 0.13945 0.29167 C 0.14023 0.2926 0.14089 0.29375 0.1418 0.29445 C 0.14844 0.29885 0.15521 0.30278 0.16185 0.30672 C 0.16367 0.30787 0.16549 0.30834 0.16732 0.30949 C 0.16836 0.31019 0.16927 0.31158 0.17031 0.31227 C 0.17318 0.31389 0.17604 0.31482 0.17891 0.31644 C 0.19102 0.32361 0.17344 0.31528 0.18503 0.32061 C 0.18685 0.32246 0.18854 0.32477 0.19049 0.32616 C 0.19323 0.32801 0.19622 0.32871 0.19896 0.3301 C 0.22083 0.34236 0.18555 0.32431 0.20677 0.33426 C 0.21419 0.33774 0.22161 0.34213 0.22917 0.34537 C 0.22995 0.34561 0.24349 0.34792 0.24375 0.34815 L 0.31185 0.34676 C 0.33529 0.34399 0.32253 0.3419 0.3319 0.33565 C 0.36198 0.31574 0.35182 0.31899 0.36745 0.31505 C 0.37344 0.30811 0.37891 0.3 0.38529 0.29445 C 0.38685 0.29306 0.38854 0.29213 0.38997 0.29028 C 0.39779 0.28079 0.41172 0.25625 0.41549 0.24769 C 0.41862 0.24051 0.42044 0.23149 0.4224 0.22292 C 0.42669 0.20348 0.42969 0.18334 0.43398 0.16389 L 0.43867 0.14329 C 0.43893 0.14098 0.43919 0.13403 0.43945 0.13635 C 0.4401 0.14399 0.44023 0.15973 0.44023 0.15973 L 0.44023 0.15973 " pathEditMode="relative" ptsTypes="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91498F-CDA8-4E13-8E8A-57CF8709F072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PREFERENCES!</a:t>
            </a:r>
            <a:endParaRPr lang="en-GB" sz="6000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</a:endParaRPr>
          </a:p>
        </p:txBody>
      </p:sp>
      <p:pic>
        <p:nvPicPr>
          <p:cNvPr id="3" name="MM ROSE UNFURL">
            <a:hlinkClick r:id="" action="ppaction://media"/>
            <a:extLst>
              <a:ext uri="{FF2B5EF4-FFF2-40B4-BE49-F238E27FC236}">
                <a16:creationId xmlns:a16="http://schemas.microsoft.com/office/drawing/2014/main" id="{8A646171-6533-4DC6-AE35-23169B3569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200.9791"/>
                </p14:media>
              </p:ext>
            </p:extLst>
          </p:nvPr>
        </p:nvPicPr>
        <p:blipFill rotWithShape="1">
          <a:blip r:embed="rId4">
            <a:lum contrast="20000"/>
          </a:blip>
          <a:srcRect l="653" t="13196" r="26168" b="13127"/>
          <a:stretch>
            <a:fillRect/>
          </a:stretch>
        </p:blipFill>
        <p:spPr>
          <a:xfrm rot="9188583">
            <a:off x="311409" y="1687609"/>
            <a:ext cx="4462774" cy="3369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6A1F36-ED06-4B90-9150-E341FE43C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043" y="2019441"/>
            <a:ext cx="3395766" cy="2603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FD9BAA-CA1C-452A-A54E-1BA1E4695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043" y="2338177"/>
            <a:ext cx="3737172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2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2.08333E-6 0.00023 C 0.00156 -0.00255 0.00326 -0.00556 0.00508 -0.0081 C 0.00638 -0.00995 0.00808 -0.01065 0.00925 -0.01273 C 0.0099 -0.01389 0.01029 -0.01551 0.01094 -0.01644 C 0.01185 -0.01782 0.01289 -0.01829 0.0138 -0.01921 C 0.01498 -0.02083 0.01654 -0.02245 0.01797 -0.02407 C 0.01901 -0.02546 0.02005 -0.02685 0.0211 -0.02847 C 0.02253 -0.03009 0.02396 -0.03171 0.02526 -0.03333 L 0.03151 -0.04051 L 0.0375 -0.04769 C 0.03815 -0.04861 0.03893 -0.04907 0.03959 -0.05023 C 0.04388 -0.05579 0.04271 -0.05347 0.04662 -0.06181 C 0.04818 -0.06551 0.04948 -0.06944 0.05143 -0.07269 C 0.05235 -0.07454 0.05365 -0.07477 0.05482 -0.07593 C 0.0569 -0.08009 0.05873 -0.0838 0.0612 -0.08727 C 0.06198 -0.08866 0.06315 -0.08866 0.06393 -0.09005 C 0.06615 -0.09398 0.06745 -0.09907 0.07005 -0.10301 C 0.07123 -0.10486 0.07292 -0.10509 0.07422 -0.10648 C 0.07591 -0.10787 0.07774 -0.10949 0.07917 -0.11157 C 0.08386 -0.11829 0.08906 -0.12477 0.09362 -0.13264 C 0.09466 -0.13472 0.09571 -0.13657 0.09662 -0.13843 C 0.10222 -0.14977 0.09857 -0.14491 0.103 -0.15 C 0.10612 -0.15625 0.12266 -0.19236 0.1293 -0.19815 C 0.13047 -0.19907 0.13177 -0.2 0.13268 -0.20116 C 0.14284 -0.2125 0.16289 -0.23542 0.16276 -0.23519 C 0.16367 -0.23727 0.16433 -0.23935 0.16537 -0.24097 C 0.16589 -0.24167 0.17279 -0.24745 0.17305 -0.24745 C 0.17422 -0.24954 0.17552 -0.25185 0.17683 -0.25347 C 0.17761 -0.25463 0.17878 -0.25532 0.17969 -0.25625 C 0.1836 -0.25972 0.18789 -0.26319 0.1918 -0.2662 L 0.26953 -0.30208 C 0.27318 -0.30324 0.27683 -0.30046 0.28047 -0.3 C 0.29844 -0.29815 0.2918 -0.29792 0.30078 -0.29815 C 0.30169 -0.29769 0.30248 -0.29699 0.30313 -0.29653 C 0.3056 -0.29583 0.30794 -0.29537 0.31016 -0.29421 C 0.3112 -0.29352 0.31198 -0.29213 0.31302 -0.29144 C 0.3138 -0.29074 0.31459 -0.29144 0.3155 -0.29097 C 0.32487 -0.2875 0.31823 -0.28866 0.32383 -0.28773 C 0.32461 -0.28727 0.32565 -0.28681 0.32656 -0.28634 C 0.32774 -0.28565 0.32891 -0.28449 0.33008 -0.2838 C 0.33334 -0.28194 0.33672 -0.28079 0.33972 -0.27847 C 0.34128 -0.27732 0.34271 -0.27593 0.34401 -0.27477 C 0.34492 -0.27431 0.3461 -0.27407 0.34688 -0.27315 C 0.34922 -0.2713 0.35156 -0.26921 0.35352 -0.26667 C 0.35456 -0.26505 0.35534 -0.26343 0.35664 -0.26227 C 0.37149 -0.24861 0.36081 -0.26157 0.36966 -0.25 C 0.3724 -0.24236 0.36927 -0.24861 0.37696 -0.24352 C 0.37813 -0.24259 0.37956 -0.24074 0.3806 -0.23935 C 0.38177 -0.23843 0.38633 -0.23519 0.38802 -0.23449 C 0.38867 -0.23403 0.38959 -0.23495 0.39037 -0.23426 C 0.39388 -0.23287 0.39232 -0.23194 0.39571 -0.22963 C 0.40508 -0.22269 0.39766 -0.22917 0.40456 -0.22523 C 0.40677 -0.22407 0.41133 -0.21968 0.41341 -0.21968 C 0.41433 -0.21944 0.41511 -0.21968 0.41589 -0.21968 C 0.43125 -0.2125 0.41472 -0.21875 0.42383 -0.21458 C 0.42565 -0.21343 0.42787 -0.21273 0.42969 -0.21181 C 0.43073 -0.21134 0.43138 -0.21019 0.43242 -0.21019 C 0.4336 -0.20972 0.43438 -0.21019 0.43555 -0.21019 C 0.43737 -0.20995 0.43959 -0.20903 0.44154 -0.2088 C 0.44414 -0.20833 0.44584 -0.20949 0.44857 -0.20926 C 0.45378 -0.20903 0.45886 -0.2081 0.46393 -0.20787 C 0.46875 -0.2081 0.46797 -0.20671 0.46927 -0.21042 L 0.46914 -0.21019 " pathEditMode="relative" rAng="20700000" ptsTypes="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-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2279 -0.00231 L 0.02279 -0.00231 C 0.0237 0.00162 0.02487 0.00579 0.02578 0.00996 C 0.02617 0.01181 0.02617 0.01366 0.02656 0.01551 C 0.02721 0.01875 0.02812 0.02176 0.02891 0.025 C 0.02917 0.02732 0.0293 0.02963 0.02969 0.03195 C 0.03021 0.03449 0.03372 0.04908 0.03437 0.05394 C 0.03607 0.06899 0.03385 0.05324 0.03659 0.06621 C 0.03698 0.06806 0.03711 0.06991 0.03737 0.07176 C 0.03841 0.07686 0.03945 0.08195 0.04049 0.08681 C 0.04128 0.09005 0.04219 0.09329 0.04284 0.09653 C 0.04401 0.10232 0.04453 0.10857 0.04596 0.11436 C 0.04687 0.11875 0.04857 0.12246 0.04974 0.12686 C 0.05013 0.12801 0.05026 0.12963 0.05052 0.13079 C 0.05286 0.14144 0.05521 0.15186 0.05755 0.1625 C 0.05859 0.1676 0.05833 0.16736 0.05911 0.17338 C 0.05924 0.17524 0.05951 0.17709 0.05977 0.17894 C 0.06003 0.18033 0.06016 0.18195 0.06055 0.18311 C 0.06172 0.18565 0.06302 0.18797 0.06445 0.19005 C 0.0651 0.19074 0.06602 0.19098 0.0668 0.19144 C 0.07044 0.19769 0.07474 0.20301 0.0776 0.21065 C 0.07865 0.21343 0.07969 0.21598 0.08073 0.21875 C 0.08333 0.22616 0.08242 0.22547 0.08607 0.23125 C 0.08685 0.23218 0.08763 0.23311 0.08841 0.23403 C 0.09206 0.23843 0.09544 0.24375 0.09922 0.24769 C 0.10052 0.24908 0.10195 0.25024 0.10312 0.25186 C 0.10547 0.25486 0.10768 0.25857 0.11003 0.26135 C 0.11081 0.26227 0.11159 0.26227 0.11237 0.26274 C 0.11341 0.26366 0.11458 0.26436 0.11549 0.26551 C 0.1263 0.27848 0.12031 0.27431 0.1263 0.27801 C 0.13034 0.28264 0.13034 0.28287 0.13633 0.28889 C 0.13737 0.29005 0.13841 0.29074 0.13945 0.29167 C 0.14023 0.2926 0.14089 0.29375 0.1418 0.29445 C 0.14844 0.29885 0.15521 0.30278 0.16185 0.30672 C 0.16367 0.30787 0.16549 0.30834 0.16732 0.30949 C 0.16836 0.31019 0.16927 0.31158 0.17031 0.31227 C 0.17318 0.31389 0.17604 0.31482 0.17891 0.31644 C 0.19102 0.32361 0.17344 0.31528 0.18503 0.32061 C 0.18685 0.32246 0.18854 0.32477 0.19049 0.32616 C 0.19323 0.32801 0.19622 0.32871 0.19896 0.3301 C 0.22083 0.34236 0.18555 0.32431 0.20677 0.33426 C 0.21419 0.33774 0.22161 0.34213 0.22917 0.34537 C 0.22995 0.34561 0.24349 0.34792 0.24375 0.34815 L 0.31185 0.34676 C 0.33529 0.34399 0.32253 0.3419 0.3319 0.33565 C 0.36198 0.31574 0.35182 0.31899 0.36745 0.31505 C 0.37344 0.30811 0.37891 0.3 0.38529 0.29445 C 0.38685 0.29306 0.38854 0.29213 0.38997 0.29028 C 0.39779 0.28079 0.41172 0.25625 0.41549 0.24769 C 0.41862 0.24051 0.42044 0.23149 0.4224 0.22292 C 0.42669 0.20348 0.42969 0.18334 0.43398 0.16389 L 0.43867 0.14329 C 0.43893 0.14098 0.43919 0.13403 0.43945 0.13635 C 0.4401 0.14399 0.44023 0.15973 0.44023 0.15973 L 0.44023 0.15973 " pathEditMode="relative" ptsTypes="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91498F-CDA8-4E13-8E8A-57CF8709F072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PREFERENCES!</a:t>
            </a:r>
            <a:endParaRPr lang="en-GB" sz="6000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</a:endParaRPr>
          </a:p>
        </p:txBody>
      </p:sp>
      <p:pic>
        <p:nvPicPr>
          <p:cNvPr id="3" name="MM ROSE UNFURL">
            <a:hlinkClick r:id="" action="ppaction://media"/>
            <a:extLst>
              <a:ext uri="{FF2B5EF4-FFF2-40B4-BE49-F238E27FC236}">
                <a16:creationId xmlns:a16="http://schemas.microsoft.com/office/drawing/2014/main" id="{8A646171-6533-4DC6-AE35-23169B3569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200.9791"/>
                </p14:media>
              </p:ext>
            </p:extLst>
          </p:nvPr>
        </p:nvPicPr>
        <p:blipFill rotWithShape="1">
          <a:blip r:embed="rId4">
            <a:lum contrast="20000"/>
          </a:blip>
          <a:srcRect l="653" t="13196" r="26168" b="13127"/>
          <a:stretch>
            <a:fillRect/>
          </a:stretch>
        </p:blipFill>
        <p:spPr>
          <a:xfrm rot="9188583">
            <a:off x="311409" y="1687609"/>
            <a:ext cx="4462774" cy="3369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327910-4A86-44E3-95DC-EF3466EB6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493658">
            <a:off x="2928615" y="2369664"/>
            <a:ext cx="1341236" cy="20057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1211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3.33333E-6 L -0.00052 0.00023 C -0.00143 0.0037 -0.00286 0.00694 -0.00312 0.01111 C -0.00312 0.01389 -0.00221 0.01666 -0.00169 0.01944 C -0.00104 0.025 -0.00169 0.02222 -2.29167E-6 0.02777 C 0.00026 0.03055 0.00026 0.03333 0.00065 0.03611 C 0.00091 0.0375 0.00156 0.03865 0.00183 0.04027 C 0.00274 0.04652 0.00196 0.04768 0.00313 0.05277 C 0.00417 0.05787 0.00469 0.05671 0.00625 0.0625 C 0.00847 0.07222 0.00586 0.06689 0.00912 0.07222 C 0.01016 0.08078 0.00964 0.07916 0.01341 0.08889 C 0.0142 0.09051 0.01524 0.0912 0.01589 0.09305 C 0.01693 0.09537 0.01758 0.09861 0.01836 0.10139 C 0.01979 0.11412 0.01966 0.11504 0.02643 0.13055 C 0.02735 0.13287 0.02826 0.13541 0.0293 0.1375 C 0.03047 0.13958 0.03177 0.1412 0.03295 0.14305 C 0.03581 0.14722 0.0388 0.15092 0.04154 0.15555 C 0.0444 0.16018 0.0474 0.16435 0.05026 0.16944 C 0.05117 0.17129 0.05209 0.17314 0.05313 0.175 C 0.05599 0.17916 0.05886 0.18333 0.06172 0.1875 C 0.06315 0.18935 0.06472 0.19097 0.06615 0.19305 C 0.06771 0.1956 0.06914 0.19884 0.07097 0.20139 C 0.07331 0.20486 0.07604 0.20694 0.07839 0.21111 C 0.07982 0.21389 0.08125 0.21689 0.08321 0.21944 C 0.0849 0.22176 0.08698 0.22361 0.08867 0.22639 C 0.08959 0.22777 0.09011 0.23032 0.09115 0.23194 C 0.09219 0.23356 0.09349 0.23449 0.09479 0.23611 C 0.09545 0.2368 0.09597 0.23773 0.09662 0.23889 C 0.09883 0.24236 0.10104 0.24629 0.10339 0.25 C 0.10664 0.25509 0.11042 0.25972 0.1138 0.26527 C 0.11667 0.2699 0.11901 0.27592 0.1224 0.27916 C 0.12617 0.28287 0.13034 0.28518 0.13399 0.29027 C 0.14271 0.30254 0.13477 0.29236 0.14688 0.30416 C 0.14844 0.30578 0.14987 0.3081 0.1517 0.30972 C 0.15625 0.31365 0.16094 0.31713 0.16576 0.32083 C 0.16641 0.32129 0.16732 0.32152 0.16823 0.32222 C 0.1694 0.32291 0.17071 0.32407 0.17188 0.325 C 0.17266 0.32546 0.17357 0.32569 0.17435 0.32639 C 0.17513 0.32708 0.17578 0.32847 0.1767 0.32916 C 0.18073 0.33217 0.1849 0.33426 0.18893 0.3375 C 0.18972 0.33796 0.1905 0.33958 0.19141 0.34027 C 0.19584 0.34375 0.20039 0.34652 0.20482 0.35 L 0.21224 0.35555 L 0.21406 0.35694 C 0.21472 0.3574 0.21511 0.35787 0.21589 0.35833 L 0.21901 0.35972 L 0.26667 0.35833 C 0.2681 0.3581 0.2737 0.35277 0.27396 0.35277 C 0.27513 0.35185 0.27643 0.35185 0.27761 0.35139 C 0.28542 0.34421 0.27409 0.35393 0.28867 0.34444 C 0.28946 0.34375 0.29011 0.34236 0.29115 0.34166 C 0.2918 0.34097 0.29271 0.34074 0.29349 0.34027 C 0.29805 0.33657 0.30248 0.3331 0.30703 0.32916 C 0.30821 0.32801 0.30938 0.32592 0.31068 0.325 C 0.31146 0.32407 0.31224 0.32407 0.31302 0.32361 C 0.31836 0.3199 0.3237 0.31643 0.32891 0.3125 C 0.32982 0.3118 0.33047 0.31041 0.33151 0.30972 C 0.33216 0.30902 0.33308 0.30879 0.33386 0.30833 C 0.33529 0.3074 0.33672 0.30671 0.33828 0.30555 C 0.33946 0.30439 0.3405 0.30231 0.3418 0.30139 C 0.34558 0.29768 0.34948 0.29444 0.35339 0.29166 C 0.35417 0.2912 0.35469 0.29074 0.35534 0.29027 C 0.35964 0.28657 0.36367 0.28171 0.3681 0.27916 C 0.37045 0.27777 0.37279 0.27685 0.37487 0.275 C 0.39102 0.25926 0.37917 0.26666 0.38659 0.2625 C 0.38854 0.25972 0.3905 0.25671 0.39258 0.25416 C 0.3931 0.25347 0.39375 0.25347 0.39453 0.25277 C 0.39597 0.25023 0.39727 0.24699 0.3987 0.24444 C 0.39922 0.24328 0.39987 0.24259 0.40052 0.24166 C 0.40196 0.23657 0.40339 0.23148 0.40482 0.22639 C 0.40534 0.22453 0.40547 0.22245 0.40612 0.22083 C 0.40677 0.21782 0.40781 0.21527 0.40847 0.2125 C 0.40977 0.20648 0.41055 0.2 0.41211 0.19444 C 0.41433 0.18564 0.41667 0.17708 0.41953 0.16944 C 0.4224 0.16111 0.42331 0.15879 0.4263 0.14861 C 0.42995 0.13564 0.42487 0.13518 0.43477 0.11666 C 0.43607 0.11435 0.43724 0.11203 0.43854 0.10972 C 0.44271 0.10069 0.4487 0.08449 0.4513 0.07639 C 0.45795 0.05486 0.45964 0.05115 0.46406 0.03055 C 0.46563 0.02314 0.46693 0.01574 0.46823 0.00833 C 0.46862 0.00694 0.46888 0.00555 0.46888 0.00416 C 0.46966 -0.00186 0.46966 -0.00093 0.46966 -0.00417 L 0.46966 -0.00394 " pathEditMode="relative" rAng="0" ptsTypes="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BE68C3-CC54-45B8-B870-16EA5B158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771" y="713695"/>
            <a:ext cx="3395766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5FC709-4AAD-4F90-A159-ED627018A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295" y="1721554"/>
            <a:ext cx="4004974" cy="229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9B7F9-E86D-4EB4-89B5-16D42FCFA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521" y="2870831"/>
            <a:ext cx="4139543" cy="2377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F00191-603A-4AE6-A2E0-ED50A75A2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317" y="340095"/>
            <a:ext cx="3738181" cy="18065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B12F99-AA83-4D5C-84EA-AEDA40117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52" y="423507"/>
            <a:ext cx="3746930" cy="18065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6215E8-0EEB-4B23-B2A3-DD44B3E87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6807"/>
                    </a14:imgEffect>
                    <a14:imgEffect>
                      <a14:saturation sat="13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554" y="3759153"/>
            <a:ext cx="5804446" cy="28024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177642D-D4D5-4542-8D7D-992ED71859F2}"/>
              </a:ext>
            </a:extLst>
          </p:cNvPr>
          <p:cNvSpPr txBox="1"/>
          <p:nvPr/>
        </p:nvSpPr>
        <p:spPr>
          <a:xfrm>
            <a:off x="1832883" y="4694547"/>
            <a:ext cx="3804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68300">
                    <a:schemeClr val="bg1"/>
                  </a:glow>
                </a:effectLst>
              </a:rPr>
              <a:t>WOULD RATHER</a:t>
            </a:r>
          </a:p>
        </p:txBody>
      </p:sp>
    </p:spTree>
    <p:extLst>
      <p:ext uri="{BB962C8B-B14F-4D97-AF65-F5344CB8AC3E}">
        <p14:creationId xmlns:p14="http://schemas.microsoft.com/office/powerpoint/2010/main" val="310597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2.91667E-6 0.00023 C 0.00625 -0.00533 0.00325 -0.00301 0.00872 -0.00695 L 0.0125 -0.00973 C 0.01328 -0.01065 0.01419 -0.01181 0.01497 -0.0125 C 0.01627 -0.0132 0.01758 -0.0132 0.01888 -0.01389 C 0.01953 -0.01412 0.02005 -0.01482 0.0207 -0.01528 C 0.02148 -0.01574 0.02239 -0.01621 0.02317 -0.01667 C 0.02656 -0.02153 0.02356 -0.01783 0.02773 -0.02084 C 0.02799 -0.02107 0.03177 -0.02454 0.03268 -0.02477 C 0.03541 -0.02593 0.0388 -0.02616 0.04153 -0.02755 C 0.0444 -0.02917 0.04843 -0.03334 0.05091 -0.03449 C 0.05638 -0.03681 0.05247 -0.03473 0.05924 -0.04005 C 0.06836 -0.04723 0.05872 -0.03959 0.06549 -0.04398 C 0.06745 -0.04537 0.0694 -0.04653 0.07122 -0.04815 C 0.07187 -0.04885 0.07239 -0.05047 0.07304 -0.05093 C 0.07474 -0.05185 0.07643 -0.05185 0.07825 -0.05232 C 0.07877 -0.05278 0.07942 -0.05301 0.08008 -0.05371 C 0.08073 -0.0544 0.08125 -0.05602 0.0819 -0.05648 C 0.0832 -0.05741 0.0845 -0.05741 0.08567 -0.05787 C 0.09205 -0.06042 0.08554 -0.05834 0.09453 -0.06065 C 0.09518 -0.06111 0.09583 -0.06158 0.09648 -0.06204 C 0.10065 -0.06412 0.10286 -0.06389 0.10781 -0.06459 L 0.30729 -0.06343 C 0.30833 -0.0632 0.30898 -0.06135 0.30989 -0.06065 C 0.31185 -0.05903 0.31367 -0.0581 0.31562 -0.05648 C 0.3164 -0.05579 0.31718 -0.0544 0.3181 -0.05371 C 0.31914 -0.05301 0.32018 -0.05278 0.32122 -0.05232 C 0.34231 -0.04144 0.33307 -0.04468 0.34401 -0.04144 C 0.34544 -0.04005 0.34687 -0.03797 0.3483 -0.03727 C 0.35182 -0.03565 0.3556 -0.03542 0.35911 -0.03449 C 0.38047 -0.0294 0.38294 -0.0331 0.41797 -0.0331 L 0.41797 -0.03287 " pathEditMode="relative" rAng="0" ptsTypes="AAAAAAAAAAAAAAAAAAAAAAAAAAAAAAA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98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91498F-CDA8-4E13-8E8A-57CF8709F072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PREFERENCES!</a:t>
            </a:r>
            <a:endParaRPr kumimoji="0" lang="en-GB" sz="6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FAST ROSE">
            <a:hlinkClick r:id="" action="ppaction://media"/>
            <a:extLst>
              <a:ext uri="{FF2B5EF4-FFF2-40B4-BE49-F238E27FC236}">
                <a16:creationId xmlns:a16="http://schemas.microsoft.com/office/drawing/2014/main" id="{1AB4801F-E11A-49F1-ABC4-9B32910E09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contrast="40000"/>
          </a:blip>
          <a:srcRect l="26794" t="18016" r="23262" b="13804"/>
          <a:stretch/>
        </p:blipFill>
        <p:spPr>
          <a:xfrm>
            <a:off x="1112363" y="1791094"/>
            <a:ext cx="3195686" cy="3271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FE8D50-D879-4F06-A351-68C33A9CED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2157" t="7242" r="3735" b="5848"/>
          <a:stretch/>
        </p:blipFill>
        <p:spPr>
          <a:xfrm>
            <a:off x="7092102" y="3747474"/>
            <a:ext cx="3195686" cy="226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4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BFC5C6CC-0309-434A-B0B4-010F278E69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435" t="13602" r="10202" b="13804"/>
          <a:stretch/>
        </p:blipFill>
        <p:spPr>
          <a:xfrm>
            <a:off x="285947" y="237668"/>
            <a:ext cx="4886036" cy="3483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10066B-9794-4722-950B-6071ED594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39079" y="1714827"/>
            <a:ext cx="1339663" cy="200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3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ST ROSE">
            <a:hlinkClick r:id="" action="ppaction://media"/>
            <a:extLst>
              <a:ext uri="{FF2B5EF4-FFF2-40B4-BE49-F238E27FC236}">
                <a16:creationId xmlns:a16="http://schemas.microsoft.com/office/drawing/2014/main" id="{BFC5C6CC-0309-434A-B0B4-010F278E69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435" t="13602" r="10202" b="13804"/>
          <a:stretch/>
        </p:blipFill>
        <p:spPr>
          <a:xfrm>
            <a:off x="285947" y="237668"/>
            <a:ext cx="4886036" cy="34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6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32336F-334F-49A8-B39F-818A934E05A0}"/>
              </a:ext>
            </a:extLst>
          </p:cNvPr>
          <p:cNvSpPr txBox="1"/>
          <p:nvPr/>
        </p:nvSpPr>
        <p:spPr>
          <a:xfrm>
            <a:off x="5337976" y="1919312"/>
            <a:ext cx="32004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RATHER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43D3258-823C-4E12-8802-07628AE0E723}"/>
              </a:ext>
            </a:extLst>
          </p:cNvPr>
          <p:cNvSpPr/>
          <p:nvPr/>
        </p:nvSpPr>
        <p:spPr>
          <a:xfrm>
            <a:off x="8208888" y="2972116"/>
            <a:ext cx="3200400" cy="781402"/>
          </a:xfrm>
          <a:prstGeom prst="wedgeEllipseCallout">
            <a:avLst>
              <a:gd name="adj1" fmla="val -62154"/>
              <a:gd name="adj2" fmla="val -2932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C8DB4C2-0AF2-42D8-AA35-A1B75918CA46}"/>
              </a:ext>
            </a:extLst>
          </p:cNvPr>
          <p:cNvSpPr/>
          <p:nvPr/>
        </p:nvSpPr>
        <p:spPr>
          <a:xfrm>
            <a:off x="7299736" y="1809054"/>
            <a:ext cx="3200400" cy="781403"/>
          </a:xfrm>
          <a:prstGeom prst="wedgeEllipseCallout">
            <a:avLst>
              <a:gd name="adj1" fmla="val -77332"/>
              <a:gd name="adj2" fmla="val 358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DB1EE0B-5E22-4617-BEDB-4B304960AF33}"/>
              </a:ext>
            </a:extLst>
          </p:cNvPr>
          <p:cNvSpPr/>
          <p:nvPr/>
        </p:nvSpPr>
        <p:spPr>
          <a:xfrm>
            <a:off x="1048829" y="3567177"/>
            <a:ext cx="3200400" cy="688327"/>
          </a:xfrm>
          <a:prstGeom prst="wedgeEllipseCallout">
            <a:avLst>
              <a:gd name="adj1" fmla="val 80772"/>
              <a:gd name="adj2" fmla="val 7765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2D761F1-E65F-4CB4-BFAD-40A136E16EB1}"/>
              </a:ext>
            </a:extLst>
          </p:cNvPr>
          <p:cNvSpPr/>
          <p:nvPr/>
        </p:nvSpPr>
        <p:spPr>
          <a:xfrm>
            <a:off x="1048829" y="4560681"/>
            <a:ext cx="3200400" cy="688327"/>
          </a:xfrm>
          <a:prstGeom prst="wedgeEllipseCallout">
            <a:avLst>
              <a:gd name="adj1" fmla="val 80131"/>
              <a:gd name="adj2" fmla="val 5056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85325F-9A15-47B8-AF41-E4752878C61F}"/>
              </a:ext>
            </a:extLst>
          </p:cNvPr>
          <p:cNvSpPr/>
          <p:nvPr/>
        </p:nvSpPr>
        <p:spPr>
          <a:xfrm>
            <a:off x="7415483" y="5478523"/>
            <a:ext cx="3200400" cy="781402"/>
          </a:xfrm>
          <a:prstGeom prst="wedgeEllipseCallout">
            <a:avLst>
              <a:gd name="adj1" fmla="val -67446"/>
              <a:gd name="adj2" fmla="val -8133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E49CEF-C366-4A2A-AE5E-9EE996BAA0B5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PREFERENCES!</a:t>
            </a:r>
            <a:endParaRPr lang="en-GB" sz="6000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0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32336F-334F-49A8-B39F-818A934E05A0}"/>
              </a:ext>
            </a:extLst>
          </p:cNvPr>
          <p:cNvSpPr txBox="1"/>
          <p:nvPr/>
        </p:nvSpPr>
        <p:spPr>
          <a:xfrm>
            <a:off x="3990294" y="2087463"/>
            <a:ext cx="421141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RATHER..?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43D3258-823C-4E12-8802-07628AE0E723}"/>
              </a:ext>
            </a:extLst>
          </p:cNvPr>
          <p:cNvSpPr/>
          <p:nvPr/>
        </p:nvSpPr>
        <p:spPr>
          <a:xfrm>
            <a:off x="8004936" y="3221521"/>
            <a:ext cx="3200400" cy="649840"/>
          </a:xfrm>
          <a:prstGeom prst="wedgeEllipseCallout">
            <a:avLst>
              <a:gd name="adj1" fmla="val -62154"/>
              <a:gd name="adj2" fmla="val -2932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C8DB4C2-0AF2-42D8-AA35-A1B75918CA46}"/>
              </a:ext>
            </a:extLst>
          </p:cNvPr>
          <p:cNvSpPr/>
          <p:nvPr/>
        </p:nvSpPr>
        <p:spPr>
          <a:xfrm>
            <a:off x="7348410" y="2032179"/>
            <a:ext cx="3200400" cy="649778"/>
          </a:xfrm>
          <a:prstGeom prst="wedgeEllipseCallout">
            <a:avLst>
              <a:gd name="adj1" fmla="val -62153"/>
              <a:gd name="adj2" fmla="val 207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DB1EE0B-5E22-4617-BEDB-4B304960AF33}"/>
              </a:ext>
            </a:extLst>
          </p:cNvPr>
          <p:cNvSpPr/>
          <p:nvPr/>
        </p:nvSpPr>
        <p:spPr>
          <a:xfrm>
            <a:off x="1105092" y="3971469"/>
            <a:ext cx="2557365" cy="569199"/>
          </a:xfrm>
          <a:prstGeom prst="wedgeEllipseCallout">
            <a:avLst>
              <a:gd name="adj1" fmla="val 62311"/>
              <a:gd name="adj2" fmla="val -2324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85325F-9A15-47B8-AF41-E4752878C61F}"/>
              </a:ext>
            </a:extLst>
          </p:cNvPr>
          <p:cNvSpPr/>
          <p:nvPr/>
        </p:nvSpPr>
        <p:spPr>
          <a:xfrm>
            <a:off x="7649078" y="5564354"/>
            <a:ext cx="3200400" cy="740157"/>
          </a:xfrm>
          <a:prstGeom prst="wedgeEllipseCallout">
            <a:avLst>
              <a:gd name="adj1" fmla="val -68170"/>
              <a:gd name="adj2" fmla="val 18539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A6C3E54-3177-4590-BDCB-5DC8C49C6033}"/>
              </a:ext>
            </a:extLst>
          </p:cNvPr>
          <p:cNvSpPr/>
          <p:nvPr/>
        </p:nvSpPr>
        <p:spPr>
          <a:xfrm>
            <a:off x="1105092" y="4853074"/>
            <a:ext cx="2557365" cy="569199"/>
          </a:xfrm>
          <a:prstGeom prst="wedgeEllipseCallout">
            <a:avLst>
              <a:gd name="adj1" fmla="val 62311"/>
              <a:gd name="adj2" fmla="val -2324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F3A13C-4B6E-4AEB-9AE3-3AB6B870E01F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PREFERENCES!</a:t>
            </a:r>
            <a:endParaRPr lang="en-GB" sz="6000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85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84EF9E-22AA-4D98-9F04-4F860BE15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987977">
            <a:off x="578998" y="696025"/>
            <a:ext cx="4597887" cy="2797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0A6F3F-38FC-4481-82A8-223620B129A8}"/>
              </a:ext>
            </a:extLst>
          </p:cNvPr>
          <p:cNvSpPr txBox="1"/>
          <p:nvPr/>
        </p:nvSpPr>
        <p:spPr>
          <a:xfrm rot="1131031">
            <a:off x="1664772" y="1416110"/>
            <a:ext cx="1559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68300">
                    <a:schemeClr val="bg1"/>
                  </a:glow>
                </a:effectLst>
              </a:rPr>
              <a:t>LIKE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049B2A-11CB-4DC3-A0BF-AE19EC49C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29781">
            <a:off x="6589527" y="623002"/>
            <a:ext cx="4597887" cy="27978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CF2E9A-5127-41FC-850A-C30BFBAE1965}"/>
              </a:ext>
            </a:extLst>
          </p:cNvPr>
          <p:cNvSpPr txBox="1"/>
          <p:nvPr/>
        </p:nvSpPr>
        <p:spPr>
          <a:xfrm rot="19829781">
            <a:off x="8041906" y="1250797"/>
            <a:ext cx="2631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68300">
                    <a:schemeClr val="bg1"/>
                  </a:glow>
                </a:effectLst>
              </a:rPr>
              <a:t>PREFER</a:t>
            </a:r>
          </a:p>
        </p:txBody>
      </p:sp>
    </p:spTree>
    <p:extLst>
      <p:ext uri="{BB962C8B-B14F-4D97-AF65-F5344CB8AC3E}">
        <p14:creationId xmlns:p14="http://schemas.microsoft.com/office/powerpoint/2010/main" val="2258855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30E9572-7D4E-4BC4-889E-C16B682C8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4443" y="0"/>
            <a:ext cx="51435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46DFFD-9867-4BCA-AF45-36A2E8B51C1E}"/>
              </a:ext>
            </a:extLst>
          </p:cNvPr>
          <p:cNvSpPr txBox="1"/>
          <p:nvPr/>
        </p:nvSpPr>
        <p:spPr>
          <a:xfrm>
            <a:off x="6362218" y="590309"/>
            <a:ext cx="5559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TEATIME IN OXFORD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0B8D1A-9F5B-435A-92C1-8F3CD16BE157}"/>
              </a:ext>
            </a:extLst>
          </p:cNvPr>
          <p:cNvSpPr/>
          <p:nvPr/>
        </p:nvSpPr>
        <p:spPr>
          <a:xfrm>
            <a:off x="5523706" y="3321050"/>
            <a:ext cx="61320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000" b="1" dirty="0">
                <a:solidFill>
                  <a:prstClr val="black"/>
                </a:solidFill>
              </a:rPr>
              <a:t>WHAT </a:t>
            </a:r>
          </a:p>
          <a:p>
            <a:pPr lvl="0" algn="ctr">
              <a:defRPr/>
            </a:pP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WOULD </a:t>
            </a:r>
            <a:r>
              <a:rPr lang="en-GB" sz="6000" b="1" dirty="0">
                <a:solidFill>
                  <a:prstClr val="black"/>
                </a:solidFill>
              </a:rPr>
              <a:t>YOU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LIKE?</a:t>
            </a:r>
          </a:p>
        </p:txBody>
      </p:sp>
    </p:spTree>
    <p:extLst>
      <p:ext uri="{BB962C8B-B14F-4D97-AF65-F5344CB8AC3E}">
        <p14:creationId xmlns:p14="http://schemas.microsoft.com/office/powerpoint/2010/main" val="42051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7FBDD2-36D5-4512-B226-66297C632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60" y="752354"/>
            <a:ext cx="8388823" cy="60538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69CAEF-31C8-4D9A-B45B-A4B06D3AE472}"/>
              </a:ext>
            </a:extLst>
          </p:cNvPr>
          <p:cNvSpPr txBox="1"/>
          <p:nvPr/>
        </p:nvSpPr>
        <p:spPr>
          <a:xfrm>
            <a:off x="6362218" y="590309"/>
            <a:ext cx="5559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TEATIME IN OXFORD</a:t>
            </a:r>
          </a:p>
        </p:txBody>
      </p:sp>
    </p:spTree>
    <p:extLst>
      <p:ext uri="{BB962C8B-B14F-4D97-AF65-F5344CB8AC3E}">
        <p14:creationId xmlns:p14="http://schemas.microsoft.com/office/powerpoint/2010/main" val="3566863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3CCFF6-CB73-48D2-8BA4-CAE32E379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076093">
            <a:off x="2743132" y="522684"/>
            <a:ext cx="3139712" cy="11034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BA74D73-9DEC-4EBD-8C9B-BAC2D053F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6001" y="2435487"/>
            <a:ext cx="3591484" cy="256166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3417D28-78E3-4B03-80F5-4DE34705A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46401" y="2662296"/>
            <a:ext cx="3290541" cy="22958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1436B55-5E4A-400F-A52A-9B8E2FE98EF7}"/>
              </a:ext>
            </a:extLst>
          </p:cNvPr>
          <p:cNvSpPr/>
          <p:nvPr/>
        </p:nvSpPr>
        <p:spPr>
          <a:xfrm>
            <a:off x="2008137" y="5091998"/>
            <a:ext cx="2887953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469961-89FF-4F5A-A1C3-ECAC9C880AAB}"/>
              </a:ext>
            </a:extLst>
          </p:cNvPr>
          <p:cNvSpPr/>
          <p:nvPr/>
        </p:nvSpPr>
        <p:spPr>
          <a:xfrm>
            <a:off x="7658917" y="5091998"/>
            <a:ext cx="2804598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COFFEE</a:t>
            </a:r>
          </a:p>
        </p:txBody>
      </p:sp>
    </p:spTree>
    <p:extLst>
      <p:ext uri="{BB962C8B-B14F-4D97-AF65-F5344CB8AC3E}">
        <p14:creationId xmlns:p14="http://schemas.microsoft.com/office/powerpoint/2010/main" val="4100681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E6DCA-95B0-4CD3-9568-9842619E1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50" y="493224"/>
            <a:ext cx="3298222" cy="63647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233621-B2A6-4658-B491-505D7845BBF3}"/>
              </a:ext>
            </a:extLst>
          </p:cNvPr>
          <p:cNvSpPr/>
          <p:nvPr/>
        </p:nvSpPr>
        <p:spPr>
          <a:xfrm>
            <a:off x="4896090" y="1956120"/>
            <a:ext cx="5660021" cy="11921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CHOCOLATE CAKE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785EE0-07CC-441E-B705-BC382D985415}"/>
              </a:ext>
            </a:extLst>
          </p:cNvPr>
          <p:cNvSpPr/>
          <p:nvPr/>
        </p:nvSpPr>
        <p:spPr>
          <a:xfrm>
            <a:off x="5631082" y="3853484"/>
            <a:ext cx="4190035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BISCUITS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D26A51-7749-4286-BF42-1B1C6F81D7D3}"/>
              </a:ext>
            </a:extLst>
          </p:cNvPr>
          <p:cNvSpPr/>
          <p:nvPr/>
        </p:nvSpPr>
        <p:spPr>
          <a:xfrm>
            <a:off x="5551987" y="5266480"/>
            <a:ext cx="4348223" cy="10571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SANDWICHES</a:t>
            </a:r>
          </a:p>
        </p:txBody>
      </p:sp>
    </p:spTree>
    <p:extLst>
      <p:ext uri="{BB962C8B-B14F-4D97-AF65-F5344CB8AC3E}">
        <p14:creationId xmlns:p14="http://schemas.microsoft.com/office/powerpoint/2010/main" val="1542157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A4D5078E-AB06-49F2-8CEF-517EA082B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13590" y="890080"/>
            <a:ext cx="7156922" cy="55118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E7F9BBB-3E8E-4726-AB5B-6FDD2AF592FA}"/>
              </a:ext>
            </a:extLst>
          </p:cNvPr>
          <p:cNvSpPr txBox="1"/>
          <p:nvPr/>
        </p:nvSpPr>
        <p:spPr>
          <a:xfrm>
            <a:off x="1113190" y="1173063"/>
            <a:ext cx="32004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RATHER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10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4F899-176A-4E0D-9C46-85AE2D7B3D54}"/>
              </a:ext>
            </a:extLst>
          </p:cNvPr>
          <p:cNvSpPr txBox="1"/>
          <p:nvPr/>
        </p:nvSpPr>
        <p:spPr>
          <a:xfrm>
            <a:off x="2002419" y="601884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LATER IN THE RESTAURANT</a:t>
            </a:r>
          </a:p>
        </p:txBody>
      </p:sp>
    </p:spTree>
    <p:extLst>
      <p:ext uri="{BB962C8B-B14F-4D97-AF65-F5344CB8AC3E}">
        <p14:creationId xmlns:p14="http://schemas.microsoft.com/office/powerpoint/2010/main" val="147625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464E6C7-344C-4684-80C8-993BB682E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121" t="14515" r="6107" b="11224"/>
          <a:stretch/>
        </p:blipFill>
        <p:spPr>
          <a:xfrm>
            <a:off x="0" y="0"/>
            <a:ext cx="12326448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576E9F-9D38-443C-BE17-6C370BAB5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398563" y="2214875"/>
            <a:ext cx="3700840" cy="48589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BD1CB40-1A90-4AF7-9223-6B24D140FE3C}"/>
              </a:ext>
            </a:extLst>
          </p:cNvPr>
          <p:cNvSpPr txBox="1"/>
          <p:nvPr/>
        </p:nvSpPr>
        <p:spPr>
          <a:xfrm>
            <a:off x="2002419" y="601884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LATER IN THE RESTAURANT</a:t>
            </a:r>
          </a:p>
        </p:txBody>
      </p:sp>
    </p:spTree>
    <p:extLst>
      <p:ext uri="{BB962C8B-B14F-4D97-AF65-F5344CB8AC3E}">
        <p14:creationId xmlns:p14="http://schemas.microsoft.com/office/powerpoint/2010/main" val="553363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CA98BD-7C00-4940-BE2A-6BDB25C50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5999" y="1851118"/>
            <a:ext cx="3313287" cy="4679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4402B2-3BF2-443A-B288-F52A0CC8C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81931" y="3238219"/>
            <a:ext cx="1564185" cy="3128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800DC7-ADC3-46E3-92DC-4A5553D5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1163" t="7434" r="21775" b="10582"/>
          <a:stretch/>
        </p:blipFill>
        <p:spPr>
          <a:xfrm>
            <a:off x="9647173" y="2026081"/>
            <a:ext cx="2013995" cy="43405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C0A3B6-5483-408D-9BA5-7D35FC55F19C}"/>
              </a:ext>
            </a:extLst>
          </p:cNvPr>
          <p:cNvSpPr txBox="1"/>
          <p:nvPr/>
        </p:nvSpPr>
        <p:spPr>
          <a:xfrm>
            <a:off x="2062222" y="150471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795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AFTER DINNER IN THE BAR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B29755-1CE8-4CE8-A795-CF6A194F348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054393" y="2855860"/>
            <a:ext cx="1755364" cy="3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15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A10D45D-049D-499B-8CCD-B0F3D1E7A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591" y="0"/>
            <a:ext cx="11450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96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62FD643-8E3A-4B97-88B7-0F3923600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069"/>
            <a:ext cx="9191614" cy="76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8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84EF9E-22AA-4D98-9F04-4F860BE15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987977">
            <a:off x="578998" y="696025"/>
            <a:ext cx="4597887" cy="2797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0A6F3F-38FC-4481-82A8-223620B129A8}"/>
              </a:ext>
            </a:extLst>
          </p:cNvPr>
          <p:cNvSpPr txBox="1"/>
          <p:nvPr/>
        </p:nvSpPr>
        <p:spPr>
          <a:xfrm rot="1131031">
            <a:off x="1664772" y="1416110"/>
            <a:ext cx="1559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68300">
                    <a:schemeClr val="bg1"/>
                  </a:glow>
                </a:effectLst>
              </a:rPr>
              <a:t>LIKE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049B2A-11CB-4DC3-A0BF-AE19EC49C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29781">
            <a:off x="6589527" y="623002"/>
            <a:ext cx="4597887" cy="27978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CF2E9A-5127-41FC-850A-C30BFBAE1965}"/>
              </a:ext>
            </a:extLst>
          </p:cNvPr>
          <p:cNvSpPr txBox="1"/>
          <p:nvPr/>
        </p:nvSpPr>
        <p:spPr>
          <a:xfrm rot="19829781">
            <a:off x="8041906" y="1250797"/>
            <a:ext cx="2631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68300">
                    <a:schemeClr val="bg1"/>
                  </a:glow>
                </a:effectLst>
              </a:rPr>
              <a:t>PREFER</a:t>
            </a:r>
          </a:p>
        </p:txBody>
      </p:sp>
    </p:spTree>
    <p:extLst>
      <p:ext uri="{BB962C8B-B14F-4D97-AF65-F5344CB8AC3E}">
        <p14:creationId xmlns:p14="http://schemas.microsoft.com/office/powerpoint/2010/main" val="24374721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94E8DF7-DE01-448B-A777-3C41ECEA1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28" t="11651" r="1" b="23724"/>
          <a:stretch/>
        </p:blipFill>
        <p:spPr>
          <a:xfrm>
            <a:off x="2002421" y="115747"/>
            <a:ext cx="7153155" cy="659756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782670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94E8DF7-DE01-448B-A777-3C41ECEA1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11" t="11651" r="22845" b="58195"/>
          <a:stretch/>
        </p:blipFill>
        <p:spPr>
          <a:xfrm>
            <a:off x="486136" y="0"/>
            <a:ext cx="5949387" cy="833660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175220-7BE5-49CA-8A9C-A965072E6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531" y="-69802"/>
            <a:ext cx="5673583" cy="67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71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94E8DF7-DE01-448B-A777-3C41ECEA1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11" t="11651" r="22845" b="58195"/>
          <a:stretch/>
        </p:blipFill>
        <p:spPr>
          <a:xfrm>
            <a:off x="486136" y="0"/>
            <a:ext cx="5949387" cy="833660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03175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0070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908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2" y="3020245"/>
            <a:ext cx="1267097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81449" y="2496142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51027" y="1369570"/>
            <a:ext cx="52985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DIALOGUE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7700" y="5515428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1670" y="5393832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865345" y="5515428"/>
            <a:ext cx="1100200" cy="1141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1257" y="1041839"/>
            <a:ext cx="2328598" cy="1213735"/>
          </a:xfrm>
          <a:prstGeom prst="rect">
            <a:avLst/>
          </a:prstGeom>
        </p:spPr>
      </p:pic>
      <p:pic>
        <p:nvPicPr>
          <p:cNvPr id="10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59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81494" y="5628553"/>
            <a:ext cx="609600" cy="609600"/>
          </a:xfrm>
          <a:prstGeom prst="rect">
            <a:avLst/>
          </a:prstGeom>
        </p:spPr>
      </p:pic>
      <p:pic>
        <p:nvPicPr>
          <p:cNvPr id="32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548" end="1475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66667" y="5607041"/>
            <a:ext cx="609600" cy="609600"/>
          </a:xfrm>
          <a:prstGeom prst="rect">
            <a:avLst/>
          </a:prstGeom>
        </p:spPr>
      </p:pic>
      <p:pic>
        <p:nvPicPr>
          <p:cNvPr id="33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221" end="1069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0677" y="5652346"/>
            <a:ext cx="609600" cy="609600"/>
          </a:xfrm>
          <a:prstGeom prst="rect">
            <a:avLst/>
          </a:prstGeom>
        </p:spPr>
      </p:pic>
      <p:pic>
        <p:nvPicPr>
          <p:cNvPr id="35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721" end="19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06585" y="5615018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4035" y="108898"/>
            <a:ext cx="156986" cy="1551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New Document2017-03-07-14-27-24-73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21412" y="5600203"/>
            <a:ext cx="609600" cy="609600"/>
          </a:xfrm>
          <a:prstGeom prst="rect">
            <a:avLst/>
          </a:prstGeom>
        </p:spPr>
      </p:pic>
      <p:pic>
        <p:nvPicPr>
          <p:cNvPr id="17" name="New Document2017-03-07-14-37-44-19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62430" y="5615018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071" y="5126740"/>
            <a:ext cx="5789696" cy="171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75597" y="2348796"/>
            <a:ext cx="1092142" cy="9706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00ED2F-7DA8-4CA7-951F-068AC2A2E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007" y="763928"/>
            <a:ext cx="4707331" cy="609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43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6DA7EE6-2216-4C21-8A4D-A8D20FCD7436}"/>
              </a:ext>
            </a:extLst>
          </p:cNvPr>
          <p:cNvSpPr txBox="1"/>
          <p:nvPr/>
        </p:nvSpPr>
        <p:spPr>
          <a:xfrm>
            <a:off x="2002419" y="601884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AFTER DINNER IN THE BAR</a:t>
            </a:r>
          </a:p>
        </p:txBody>
      </p:sp>
    </p:spTree>
    <p:extLst>
      <p:ext uri="{BB962C8B-B14F-4D97-AF65-F5344CB8AC3E}">
        <p14:creationId xmlns:p14="http://schemas.microsoft.com/office/powerpoint/2010/main" val="18457562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6DA7EE6-2216-4C21-8A4D-A8D20FCD7436}"/>
              </a:ext>
            </a:extLst>
          </p:cNvPr>
          <p:cNvSpPr txBox="1"/>
          <p:nvPr/>
        </p:nvSpPr>
        <p:spPr>
          <a:xfrm>
            <a:off x="881604" y="590310"/>
            <a:ext cx="10428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NEXT DAY AT THE TRAVEL AGENCY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F22EA1-A89C-4CA0-AFA4-81AD0A1CD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24622" y="1307314"/>
            <a:ext cx="8581019" cy="541179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55965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6DA7EE6-2216-4C21-8A4D-A8D20FCD7436}"/>
              </a:ext>
            </a:extLst>
          </p:cNvPr>
          <p:cNvSpPr txBox="1"/>
          <p:nvPr/>
        </p:nvSpPr>
        <p:spPr>
          <a:xfrm>
            <a:off x="731134" y="509285"/>
            <a:ext cx="10994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WOULD YOU LIKE TO TRAVEL?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F6F2E-A41F-4C5A-B6BF-C291D6E01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24622" y="1307314"/>
            <a:ext cx="8581019" cy="541179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56887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AST ROSE">
            <a:hlinkClick r:id="" action="ppaction://media"/>
            <a:extLst>
              <a:ext uri="{FF2B5EF4-FFF2-40B4-BE49-F238E27FC236}">
                <a16:creationId xmlns:a16="http://schemas.microsoft.com/office/drawing/2014/main" id="{BE10FFAB-9309-4BE6-83FF-EDF9C41802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contrast="40000"/>
          </a:blip>
          <a:srcRect l="26794" t="18016" r="23262" b="13804"/>
          <a:stretch/>
        </p:blipFill>
        <p:spPr>
          <a:xfrm>
            <a:off x="4498157" y="2155916"/>
            <a:ext cx="3195686" cy="3271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84EF9E-22AA-4D98-9F04-4F860BE15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987977">
            <a:off x="1847556" y="1068074"/>
            <a:ext cx="4597887" cy="2797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0A6F3F-38FC-4481-82A8-223620B129A8}"/>
              </a:ext>
            </a:extLst>
          </p:cNvPr>
          <p:cNvSpPr txBox="1"/>
          <p:nvPr/>
        </p:nvSpPr>
        <p:spPr>
          <a:xfrm rot="1131031">
            <a:off x="2816696" y="1742828"/>
            <a:ext cx="1559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68300">
                    <a:schemeClr val="bg1"/>
                  </a:glow>
                </a:effectLst>
              </a:rPr>
              <a:t>LIKE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7674F0-557E-4714-85EC-659FAB993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88586">
            <a:off x="5920228" y="1173361"/>
            <a:ext cx="4597887" cy="2797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7B56CE-EBB0-40FC-A675-AA6E7914AC65}"/>
              </a:ext>
            </a:extLst>
          </p:cNvPr>
          <p:cNvSpPr txBox="1"/>
          <p:nvPr/>
        </p:nvSpPr>
        <p:spPr>
          <a:xfrm rot="20188586">
            <a:off x="7128606" y="2070821"/>
            <a:ext cx="2916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68300">
                    <a:schemeClr val="bg1"/>
                  </a:glow>
                </a:effectLst>
              </a:rPr>
              <a:t>WOULD LIKE</a:t>
            </a:r>
          </a:p>
        </p:txBody>
      </p:sp>
    </p:spTree>
    <p:extLst>
      <p:ext uri="{BB962C8B-B14F-4D97-AF65-F5344CB8AC3E}">
        <p14:creationId xmlns:p14="http://schemas.microsoft.com/office/powerpoint/2010/main" val="281171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0919C0-6FCF-4A81-B145-023759ADC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9366" y="211238"/>
            <a:ext cx="11401064" cy="643552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55C35FF-AFE5-4231-9986-98671E1CC701}"/>
              </a:ext>
            </a:extLst>
          </p:cNvPr>
          <p:cNvSpPr/>
          <p:nvPr/>
        </p:nvSpPr>
        <p:spPr>
          <a:xfrm>
            <a:off x="1169043" y="1180618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WOULD YOU LIKE TO GO TO NORTH AMERICA?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CA0A49-1E19-4A6E-B68C-26B4BD9A1F1D}"/>
              </a:ext>
            </a:extLst>
          </p:cNvPr>
          <p:cNvSpPr/>
          <p:nvPr/>
        </p:nvSpPr>
        <p:spPr>
          <a:xfrm>
            <a:off x="1192188" y="4477555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WOULD YOU LIKE TO GO TO SOUTH AMERICA?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7DAFC9-6D32-4637-ADAA-5AB781F04178}"/>
              </a:ext>
            </a:extLst>
          </p:cNvPr>
          <p:cNvSpPr/>
          <p:nvPr/>
        </p:nvSpPr>
        <p:spPr>
          <a:xfrm>
            <a:off x="8048263" y="1180618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WOULD YOU LIKE TO GO TO CHINA?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6392F0-EF8C-4D42-A27B-AA25BE87DA0F}"/>
              </a:ext>
            </a:extLst>
          </p:cNvPr>
          <p:cNvSpPr/>
          <p:nvPr/>
        </p:nvSpPr>
        <p:spPr>
          <a:xfrm>
            <a:off x="4244049" y="4652139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WOULD YOU LIKE TO GO TO AFRICA?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D6BCA9-1F83-4E9C-B039-88B639696672}"/>
              </a:ext>
            </a:extLst>
          </p:cNvPr>
          <p:cNvSpPr/>
          <p:nvPr/>
        </p:nvSpPr>
        <p:spPr>
          <a:xfrm>
            <a:off x="5189317" y="254643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WOULD YOU LIKE TO GO TO EUROPE?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6A718F-A733-4C8A-84AF-63DEE6C7B120}"/>
              </a:ext>
            </a:extLst>
          </p:cNvPr>
          <p:cNvSpPr/>
          <p:nvPr/>
        </p:nvSpPr>
        <p:spPr>
          <a:xfrm>
            <a:off x="9599272" y="4397416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WOULD YOU LIKE TO GO TO AUSTRALIA?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071C44-7065-4D07-83E2-FAA76E0A8897}"/>
              </a:ext>
            </a:extLst>
          </p:cNvPr>
          <p:cNvSpPr/>
          <p:nvPr/>
        </p:nvSpPr>
        <p:spPr>
          <a:xfrm>
            <a:off x="6618790" y="1863042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WOULD YOU LIKE TO GO TO INDIA?</a:t>
            </a:r>
          </a:p>
        </p:txBody>
      </p:sp>
    </p:spTree>
    <p:extLst>
      <p:ext uri="{BB962C8B-B14F-4D97-AF65-F5344CB8AC3E}">
        <p14:creationId xmlns:p14="http://schemas.microsoft.com/office/powerpoint/2010/main" val="178158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3576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8068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C727D4B-F8AC-4783-B09C-8BE14B00F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1965" y="949912"/>
            <a:ext cx="7755038" cy="431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026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8ED36A-0F9E-483E-858B-872EEEA28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356" y="4190278"/>
            <a:ext cx="4141644" cy="2002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6BAB6-802C-4321-AB05-34E861374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42927" y="3312369"/>
            <a:ext cx="1388962" cy="27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209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91498F-CDA8-4E13-8E8A-57CF8709F072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PREFERENCES!</a:t>
            </a:r>
            <a:endParaRPr kumimoji="0" lang="en-GB" sz="6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263296-8A23-4163-9075-2706CA3DD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1905000"/>
            <a:ext cx="12192000" cy="304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9C9373-E9ED-4691-B9DB-0D16B047F6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118519" y="952792"/>
            <a:ext cx="2018151" cy="1904415"/>
          </a:xfrm>
          <a:prstGeom prst="rect">
            <a:avLst/>
          </a:prstGeom>
        </p:spPr>
      </p:pic>
      <p:pic>
        <p:nvPicPr>
          <p:cNvPr id="2" name="rose unfurl">
            <a:hlinkClick r:id="" action="ppaction://media"/>
            <a:extLst>
              <a:ext uri="{FF2B5EF4-FFF2-40B4-BE49-F238E27FC236}">
                <a16:creationId xmlns:a16="http://schemas.microsoft.com/office/drawing/2014/main" id="{F9F9BB46-C405-4164-88A1-B1D69BFD0D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5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77348-3C0B-4D68-A848-569D2CBE9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11854" y="2060293"/>
            <a:ext cx="1761069" cy="3522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55923-5053-41F7-A216-03E2FD71D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822340" y="1620122"/>
            <a:ext cx="1981154" cy="3962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B25935-5F39-4E28-B78B-EE5B22E1F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984379" y="972744"/>
            <a:ext cx="1885956" cy="4912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7BD78-33DF-483C-98B2-824F7B7201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22559" r="23763"/>
          <a:stretch/>
        </p:blipFill>
        <p:spPr>
          <a:xfrm>
            <a:off x="6956384" y="1220780"/>
            <a:ext cx="2511707" cy="4679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BBE481-9256-47D5-A072-D7CCEA6AA9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686363" y="1337226"/>
            <a:ext cx="1810072" cy="429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443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1B4A6E-341B-40DA-84F0-2995B5045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30" y="2974693"/>
            <a:ext cx="1628697" cy="2627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E02C02-F01E-4A32-AF51-CEF35E25E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163" t="7434" r="21775" b="10582"/>
          <a:stretch/>
        </p:blipFill>
        <p:spPr>
          <a:xfrm>
            <a:off x="2231927" y="1247173"/>
            <a:ext cx="2013995" cy="434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235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891053" y="797604"/>
            <a:ext cx="5985034" cy="5761054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CONCEPTS</a:t>
            </a: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809" y="2409557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161780" y="1159508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84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199438" y="41721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FF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CONCEPTS</a:t>
            </a: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809" y="2409557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161780" y="1159508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08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AST ROSE">
            <a:hlinkClick r:id="" action="ppaction://media"/>
            <a:extLst>
              <a:ext uri="{FF2B5EF4-FFF2-40B4-BE49-F238E27FC236}">
                <a16:creationId xmlns:a16="http://schemas.microsoft.com/office/drawing/2014/main" id="{BE10FFAB-9309-4BE6-83FF-EDF9C41802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contrast="40000"/>
          </a:blip>
          <a:srcRect l="26794" t="18016" r="23262" b="13804"/>
          <a:stretch/>
        </p:blipFill>
        <p:spPr>
          <a:xfrm>
            <a:off x="4479496" y="1685181"/>
            <a:ext cx="3195686" cy="32717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88B805-5C3A-4EC7-8555-03A677628C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209" t="10171" r="11859" b="22855"/>
          <a:stretch/>
        </p:blipFill>
        <p:spPr>
          <a:xfrm>
            <a:off x="1785000" y="283409"/>
            <a:ext cx="4220068" cy="2809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BC56B4-771E-4A55-92BD-9630143E7B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991" t="13658" r="8284" b="22521"/>
          <a:stretch/>
        </p:blipFill>
        <p:spPr>
          <a:xfrm>
            <a:off x="6005068" y="511862"/>
            <a:ext cx="4364610" cy="2809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C3C09D-967F-467A-8D3C-78FC9DB6CC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31119">
            <a:off x="1022849" y="2057326"/>
            <a:ext cx="4218798" cy="2810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419546-BCFE-4F1E-A306-834B6B6462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481418">
            <a:off x="6764466" y="2468395"/>
            <a:ext cx="4365114" cy="2810500"/>
          </a:xfrm>
          <a:prstGeom prst="rect">
            <a:avLst/>
          </a:prstGeom>
        </p:spPr>
      </p:pic>
      <p:sp>
        <p:nvSpPr>
          <p:cNvPr id="4" name="Not Equal 3">
            <a:extLst>
              <a:ext uri="{FF2B5EF4-FFF2-40B4-BE49-F238E27FC236}">
                <a16:creationId xmlns:a16="http://schemas.microsoft.com/office/drawing/2014/main" id="{34510C72-2544-46A7-B871-E8ED859B1288}"/>
              </a:ext>
            </a:extLst>
          </p:cNvPr>
          <p:cNvSpPr/>
          <p:nvPr/>
        </p:nvSpPr>
        <p:spPr>
          <a:xfrm>
            <a:off x="4479496" y="4450702"/>
            <a:ext cx="587026" cy="506217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2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24 L -0.06758 0.00255 C -0.06836 0.00278 -0.06901 0.00487 -0.06979 0.00533 C -0.07044 0.00579 -0.07109 0.00625 -0.07161 0.00672 C -0.072 0.00718 -0.07239 0.00764 -0.07279 0.00811 C -0.07669 0.01343 -0.07252 0.00834 -0.07799 0.01644 C -0.07877 0.01737 -0.07956 0.01829 -0.08021 0.01922 L -0.08437 0.0301 C -0.08476 0.03102 -0.08542 0.03288 -0.08542 0.03311 C -0.08672 0.03936 -0.08776 0.04538 -0.08854 0.05348 C -0.08906 0.06135 -0.08984 0.06899 -0.09036 0.07686 C -0.09049 0.07871 -0.09062 0.08056 -0.09062 0.08241 C -0.09232 0.09908 -0.0931 0.10024 -0.09414 0.12084 C -0.09505 0.1426 -0.0944 0.13195 -0.09583 0.15255 C -0.09583 0.1625 -0.09583 0.17269 -0.09557 0.18288 C -0.09544 0.18519 -0.09505 0.18727 -0.09479 0.18959 C -0.09323 0.20741 -0.09596 0.18056 -0.09375 0.20209 C -0.09284 0.21968 -0.09388 0.20139 -0.09258 0.21713 C -0.09232 0.22084 -0.0918 0.22825 -0.0918 0.22848 C -0.09154 0.23727 -0.09427 0.275 -0.08854 0.275 L -0.08815 0.275 L -0.08815 0.27524 L -0.09101 0.27084 " pathEditMode="relative" rAng="0" ptsTypes="AAAAAAAAAAAAAAAAAAAAAA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1.04167E-6 0.00023 C 0.00156 -0.00092 0.00338 -0.00162 0.00508 -0.00278 C 0.00612 -0.00347 0.00703 -0.00532 0.0082 -0.00555 L 0.01536 -0.00694 C 0.02669 -0.00602 0.02812 -0.01041 0.03594 -1.85185E-6 C 0.03633 0.00046 0.03659 0.00185 0.03698 0.00255 C 0.0388 0.00602 0.04075 0.00903 0.04258 0.01204 C 0.0457 0.01736 0.047 0.02037 0.05039 0.02986 C 0.05898 0.05394 0.04635 0.02338 0.05456 0.04468 C 0.05534 0.04676 0.05612 0.04861 0.05703 0.05023 C 0.05742 0.05093 0.05807 0.05093 0.05859 0.05162 C 0.05937 0.05232 0.05989 0.05347 0.06068 0.0544 C 0.06953 0.06482 0.06601 0.0625 0.072 0.06528 C 0.07266 0.06621 0.07331 0.06713 0.07409 0.06783 C 0.07539 0.06945 0.07682 0.07014 0.07812 0.07199 C 0.07943 0.07384 0.07995 0.07732 0.08073 0.08009 C 0.08099 0.08125 0.08138 0.08195 0.08177 0.08287 C 0.08281 0.09074 0.08164 0.0831 0.08333 0.09097 C 0.08385 0.09375 0.08437 0.09653 0.08489 0.09931 C 0.08503 0.10139 0.08516 0.10371 0.08529 0.10602 C 0.08568 0.11019 0.08659 0.11759 0.08685 0.12107 C 0.08685 0.1213 0.08828 0.13125 0.08854 0.13334 L 0.08997 0.14537 C 0.0901 0.14676 0.09023 0.14838 0.09049 0.14954 C 0.09141 0.15301 0.09206 0.15579 0.0931 0.15903 C 0.09336 0.15996 0.09388 0.16088 0.09414 0.16181 C 0.09479 0.16597 0.09557 0.16991 0.09622 0.17408 C 0.09648 0.1757 0.09648 0.17778 0.09674 0.1794 C 0.097 0.18148 0.09739 0.1831 0.09779 0.18496 C 0.09792 0.18634 0.09805 0.18773 0.09818 0.18889 C 0.0987 0.19144 0.09948 0.19676 0.09974 0.2 C 0.1 0.20209 0.10013 0.2044 0.10026 0.20671 C 0.10052 0.23125 0.10052 0.25579 0.10078 0.28009 C 0.10091 0.29051 0.10026 0.28959 0.10247 0.28959 L 0.10247 0.28982 L 0.10247 0.28959 L 0.10247 0.28982 " pathEditMode="relative" rAng="0" ptsTypes="AAAAAAAAAAAAAAAAAAAAAAAAAAAAAAAAAAAA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 nodePh="1">
                                  <p:stCondLst>
                                    <p:cond delay="725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516C62-679B-4D27-A00D-0B71B65BB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807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0912" y="1613737"/>
            <a:ext cx="2188654" cy="1676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237494-2A34-4896-B3F7-DA7E5FFBF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807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7542" y="1613737"/>
            <a:ext cx="2188654" cy="1676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2D32F-DB17-4512-949B-41CC43E74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807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9766" y="1582970"/>
            <a:ext cx="2188654" cy="1676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CF49C9-FF39-4B2A-8FF3-ABC5E7A15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878"/>
          <a:stretch/>
        </p:blipFill>
        <p:spPr>
          <a:xfrm rot="1157079">
            <a:off x="1149178" y="201395"/>
            <a:ext cx="2627604" cy="208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4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975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91498F-CDA8-4E13-8E8A-57CF8709F072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PREFERENCES!</a:t>
            </a:r>
            <a:endParaRPr kumimoji="0" lang="en-GB" sz="6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4E5625-DA1D-4E4E-B2B1-A27094B86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61" r="60990" b="52265"/>
          <a:stretch/>
        </p:blipFill>
        <p:spPr>
          <a:xfrm rot="13399112" flipV="1">
            <a:off x="5776088" y="2227743"/>
            <a:ext cx="1795606" cy="1400493"/>
          </a:xfrm>
          <a:prstGeom prst="rect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76426-25B2-4909-9488-34554A882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61" r="60990" b="52265"/>
          <a:stretch/>
        </p:blipFill>
        <p:spPr>
          <a:xfrm rot="1338515" flipH="1">
            <a:off x="8300524" y="3716177"/>
            <a:ext cx="2149492" cy="1572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4397E8-D920-4BC8-B703-45F2DB7B7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61" r="60990" b="52265"/>
          <a:stretch/>
        </p:blipFill>
        <p:spPr>
          <a:xfrm rot="13399112" flipV="1">
            <a:off x="5295442" y="3723451"/>
            <a:ext cx="1795606" cy="1400493"/>
          </a:xfrm>
          <a:prstGeom prst="rect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8B4870-3920-41D4-97D2-21A41D6B3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82580" y="1712329"/>
            <a:ext cx="2685420" cy="23410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E43875-4FCE-418D-A558-0E9C9186CD89}"/>
              </a:ext>
            </a:extLst>
          </p:cNvPr>
          <p:cNvSpPr/>
          <p:nvPr/>
        </p:nvSpPr>
        <p:spPr>
          <a:xfrm>
            <a:off x="1100028" y="4700101"/>
            <a:ext cx="379911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CONTEXTS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14E5D-30E9-46E9-95FC-06F12786A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244" y="2244045"/>
            <a:ext cx="262760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32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AST ROSE">
            <a:hlinkClick r:id="" action="ppaction://media"/>
            <a:extLst>
              <a:ext uri="{FF2B5EF4-FFF2-40B4-BE49-F238E27FC236}">
                <a16:creationId xmlns:a16="http://schemas.microsoft.com/office/drawing/2014/main" id="{BE10FFAB-9309-4BE6-83FF-EDF9C41802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contrast="40000"/>
          </a:blip>
          <a:srcRect l="26794" t="18016" r="23262" b="13804"/>
          <a:stretch/>
        </p:blipFill>
        <p:spPr>
          <a:xfrm>
            <a:off x="4479496" y="1685181"/>
            <a:ext cx="3195686" cy="32717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88B805-5C3A-4EC7-8555-03A677628C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209" t="10171" r="11859" b="22855"/>
          <a:stretch/>
        </p:blipFill>
        <p:spPr>
          <a:xfrm rot="18549756">
            <a:off x="1766339" y="2298820"/>
            <a:ext cx="4220068" cy="2809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BC56B4-771E-4A55-92BD-9630143E7B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991" t="13658" r="8284" b="22521"/>
          <a:stretch/>
        </p:blipFill>
        <p:spPr>
          <a:xfrm rot="2963945">
            <a:off x="6068252" y="2428138"/>
            <a:ext cx="4364610" cy="2809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C3C09D-967F-467A-8D3C-78FC9DB6CC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31119">
            <a:off x="1022849" y="2057326"/>
            <a:ext cx="4218798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4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1.25E-6 3.7037E-6 L -0.06758 0.00162 C -0.06836 0.00162 -0.06901 0.00301 -0.06979 0.00347 C -0.07044 0.0037 -0.07109 0.00393 -0.07162 0.00439 C -0.07201 0.00463 -0.0724 0.00486 -0.07279 0.00532 C -0.07669 0.00879 -0.07253 0.00532 -0.078 0.01088 C -0.07878 0.01134 -0.07956 0.01203 -0.08021 0.01273 L -0.08438 0.0199 C -0.08477 0.02037 -0.08542 0.02176 -0.08542 0.02176 C -0.08672 0.02592 -0.08776 0.03009 -0.08854 0.03541 C -0.08906 0.04051 -0.08984 0.0456 -0.09037 0.05092 C -0.0905 0.05208 -0.09063 0.05324 -0.09063 0.05463 C -0.09232 0.06574 -0.0931 0.06643 -0.09414 0.08009 C -0.09505 0.09444 -0.0944 0.0875 -0.09583 0.10115 C -0.09583 0.10764 -0.09583 0.11458 -0.09557 0.12129 C -0.09544 0.12268 -0.09505 0.12407 -0.09479 0.12569 C -0.09323 0.1375 -0.09596 0.11967 -0.09375 0.13402 C -0.09284 0.1456 -0.09388 0.13356 -0.09258 0.14398 C -0.09232 0.14652 -0.0918 0.15139 -0.0918 0.15139 C -0.09154 0.1574 -0.09427 0.1824 -0.08854 0.1824 L -0.08815 0.1824 L -0.08815 0.18264 L -0.09102 0.17963 " pathEditMode="relative" rAng="0" ptsTypes="AAAAAAAAAAAAAAAAAAAAAA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3.125E-6 -1.48148E-6 C 0.03476 -0.00903 0.00859 -0.00301 0.09479 0.00162 C 0.09622 0.00162 0.09896 0.00324 0.09896 0.00347 C 0.09961 0.00371 0.10052 0.00417 0.10104 0.00486 C 0.10169 0.00556 0.10182 0.00671 0.10247 0.00741 C 0.1056 0.00972 0.10911 0.01134 0.11224 0.01389 C 0.11393 0.01505 0.11471 0.01736 0.1164 0.01875 C 0.12239 0.02338 0.11484 0.01783 0.1207 0.0213 C 0.12383 0.02292 0.12174 0.02269 0.12487 0.02523 C 0.12591 0.02616 0.12721 0.02685 0.12825 0.02778 C 0.13086 0.02963 0.13489 0.03333 0.13672 0.03519 C 0.13854 0.03704 0.14023 0.0419 0.14153 0.04398 C 0.14218 0.04491 0.14297 0.0456 0.14375 0.04653 C 0.14375 0.04722 0.14388 0.04815 0.14427 0.04908 C 0.14466 0.04954 0.14531 0.05 0.1457 0.05046 C 0.14674 0.05208 0.14765 0.05371 0.14856 0.05556 C 0.14883 0.05625 0.14883 0.05718 0.14922 0.05787 C 0.15169 0.06273 0.15052 0.05417 0.15338 0.06435 C 0.15508 0.07014 0.15403 0.06783 0.15612 0.07176 C 0.15638 0.07292 0.15664 0.07384 0.1569 0.075 C 0.15716 0.07639 0.15729 0.07778 0.15755 0.07917 C 0.15781 0.07986 0.15807 0.08079 0.15833 0.08148 C 0.15872 0.08333 0.15937 0.08542 0.15976 0.08727 C 0.15989 0.08889 0.16002 0.09051 0.16041 0.09213 C 0.1608 0.09491 0.16133 0.09746 0.16172 0.10023 C 0.16198 0.11065 0.16211 0.12107 0.1625 0.13125 C 0.16263 0.13357 0.16354 0.13496 0.16393 0.13704 C 0.16549 0.1456 0.1638 0.13866 0.16536 0.14421 C 0.1651 0.1456 0.16497 0.14699 0.16458 0.14838 C 0.16419 0.14954 0.16328 0.15046 0.16315 0.15162 C 0.16302 0.1544 0.16367 0.15718 0.16393 0.15996 C 0.16432 0.15926 0.16549 0.1588 0.16536 0.1581 C 0.1651 0.15741 0.16315 0.1581 0.16315 0.15741 C 0.16315 0.15648 0.16471 0.15695 0.16536 0.15648 C 0.16536 0.15648 0.16536 0.15602 0.16536 0.15579 L 0.15338 0.15093 L 0.16393 0.15486 L 0.16393 0.15509 " pathEditMode="relative" rAng="0" ptsTypes="AAAAAAAAAAAAAAAAAAAAAAAAAAAAAAAAAAAAA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B3E70-BF20-4FA8-880D-29EC3355D4F0}"/>
              </a:ext>
            </a:extLst>
          </p:cNvPr>
          <p:cNvSpPr txBox="1"/>
          <p:nvPr/>
        </p:nvSpPr>
        <p:spPr>
          <a:xfrm>
            <a:off x="1959429" y="783771"/>
            <a:ext cx="773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TALKING HEAD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580053-C40C-48EB-B96C-89784B4B3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31119">
            <a:off x="573349" y="1567009"/>
            <a:ext cx="4218798" cy="281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A79B41-62D4-48D3-A7EE-7BF0B6CFB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81418">
            <a:off x="7439426" y="1942596"/>
            <a:ext cx="4365114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8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220439" y="54923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51894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440701" y="923422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7F0C49-D849-41BC-BDC8-CB4AF3CD6F26}"/>
              </a:ext>
            </a:extLst>
          </p:cNvPr>
          <p:cNvSpPr/>
          <p:nvPr/>
        </p:nvSpPr>
        <p:spPr>
          <a:xfrm>
            <a:off x="5924706" y="2767052"/>
            <a:ext cx="389241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</a:rPr>
              <a:t>CONCEPTS</a:t>
            </a:r>
            <a:endParaRPr kumimoji="0" lang="en-GB" sz="6600" b="1" i="0" u="none" strike="noStrike" kern="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chemeClr val="accent6"/>
              </a:solidFill>
              <a:effectLst>
                <a:glow rad="1092200">
                  <a:prstClr val="white"/>
                </a:glo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4706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9" grpId="0"/>
      <p:bldP spid="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223</Words>
  <Application>Microsoft Office PowerPoint</Application>
  <PresentationFormat>Widescreen</PresentationFormat>
  <Paragraphs>103</Paragraphs>
  <Slides>61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Calibri Light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36</cp:revision>
  <dcterms:created xsi:type="dcterms:W3CDTF">2019-07-07T14:48:12Z</dcterms:created>
  <dcterms:modified xsi:type="dcterms:W3CDTF">2019-07-11T16:02:56Z</dcterms:modified>
</cp:coreProperties>
</file>