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90"/>
  </p:notesMasterIdLst>
  <p:sldIdLst>
    <p:sldId id="814" r:id="rId5"/>
    <p:sldId id="693" r:id="rId6"/>
    <p:sldId id="696" r:id="rId7"/>
    <p:sldId id="682" r:id="rId8"/>
    <p:sldId id="776" r:id="rId9"/>
    <p:sldId id="692" r:id="rId10"/>
    <p:sldId id="850" r:id="rId11"/>
    <p:sldId id="678" r:id="rId12"/>
    <p:sldId id="699" r:id="rId13"/>
    <p:sldId id="777" r:id="rId14"/>
    <p:sldId id="259" r:id="rId15"/>
    <p:sldId id="783" r:id="rId16"/>
    <p:sldId id="784" r:id="rId17"/>
    <p:sldId id="786" r:id="rId18"/>
    <p:sldId id="854" r:id="rId19"/>
    <p:sldId id="851" r:id="rId20"/>
    <p:sldId id="788" r:id="rId21"/>
    <p:sldId id="826" r:id="rId22"/>
    <p:sldId id="855" r:id="rId23"/>
    <p:sldId id="709" r:id="rId24"/>
    <p:sldId id="825" r:id="rId25"/>
    <p:sldId id="849" r:id="rId26"/>
    <p:sldId id="711" r:id="rId27"/>
    <p:sldId id="792" r:id="rId28"/>
    <p:sldId id="264" r:id="rId29"/>
    <p:sldId id="267" r:id="rId30"/>
    <p:sldId id="828" r:id="rId31"/>
    <p:sldId id="793" r:id="rId32"/>
    <p:sldId id="857" r:id="rId33"/>
    <p:sldId id="847" r:id="rId34"/>
    <p:sldId id="848" r:id="rId35"/>
    <p:sldId id="829" r:id="rId36"/>
    <p:sldId id="852" r:id="rId37"/>
    <p:sldId id="853" r:id="rId38"/>
    <p:sldId id="827" r:id="rId39"/>
    <p:sldId id="771" r:id="rId40"/>
    <p:sldId id="797" r:id="rId41"/>
    <p:sldId id="796" r:id="rId42"/>
    <p:sldId id="713" r:id="rId43"/>
    <p:sldId id="842" r:id="rId44"/>
    <p:sldId id="703" r:id="rId45"/>
    <p:sldId id="683" r:id="rId46"/>
    <p:sldId id="308" r:id="rId47"/>
    <p:sldId id="706" r:id="rId48"/>
    <p:sldId id="708" r:id="rId49"/>
    <p:sldId id="704" r:id="rId50"/>
    <p:sldId id="736" r:id="rId51"/>
    <p:sldId id="757" r:id="rId52"/>
    <p:sldId id="768" r:id="rId53"/>
    <p:sldId id="767" r:id="rId54"/>
    <p:sldId id="257" r:id="rId55"/>
    <p:sldId id="707" r:id="rId56"/>
    <p:sldId id="754" r:id="rId57"/>
    <p:sldId id="778" r:id="rId58"/>
    <p:sldId id="780" r:id="rId59"/>
    <p:sldId id="753" r:id="rId60"/>
    <p:sldId id="756" r:id="rId61"/>
    <p:sldId id="806" r:id="rId62"/>
    <p:sldId id="808" r:id="rId63"/>
    <p:sldId id="807" r:id="rId64"/>
    <p:sldId id="700" r:id="rId65"/>
    <p:sldId id="816" r:id="rId66"/>
    <p:sldId id="818" r:id="rId67"/>
    <p:sldId id="564" r:id="rId68"/>
    <p:sldId id="822" r:id="rId69"/>
    <p:sldId id="795" r:id="rId70"/>
    <p:sldId id="823" r:id="rId71"/>
    <p:sldId id="758" r:id="rId72"/>
    <p:sldId id="832" r:id="rId73"/>
    <p:sldId id="834" r:id="rId74"/>
    <p:sldId id="835" r:id="rId75"/>
    <p:sldId id="833" r:id="rId76"/>
    <p:sldId id="837" r:id="rId77"/>
    <p:sldId id="815" r:id="rId78"/>
    <p:sldId id="836" r:id="rId79"/>
    <p:sldId id="746" r:id="rId80"/>
    <p:sldId id="839" r:id="rId81"/>
    <p:sldId id="845" r:id="rId82"/>
    <p:sldId id="843" r:id="rId83"/>
    <p:sldId id="799" r:id="rId84"/>
    <p:sldId id="844" r:id="rId85"/>
    <p:sldId id="805" r:id="rId86"/>
    <p:sldId id="856" r:id="rId87"/>
    <p:sldId id="830" r:id="rId88"/>
    <p:sldId id="831" r:id="rId8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1000"/>
    <a:srgbClr val="5B7FB4"/>
    <a:srgbClr val="FF7A98"/>
    <a:srgbClr val="7054D0"/>
    <a:srgbClr val="D1B153"/>
    <a:srgbClr val="F3F1DB"/>
    <a:srgbClr val="F6F6F6"/>
    <a:srgbClr val="EBD3BB"/>
    <a:srgbClr val="FEEDD1"/>
    <a:srgbClr val="8C6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824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432" y="58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7C8B6-9D8D-4C82-968F-18AAF61BBC47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ADC50-4CD8-4366-9E77-FF86B43B0E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875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01EC5-003D-4250-92BF-8C2A3A32CF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716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01EC5-003D-4250-92BF-8C2A3A32CF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196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01EC5-003D-4250-92BF-8C2A3A32CF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940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01EC5-003D-4250-92BF-8C2A3A32CF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117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46314-5A7F-49C4-B81E-ACE7B3507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09F5E8-16F9-4F95-B503-D64A5AAAF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7C299-3C4A-453C-A1CB-927F2220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47996-22C5-4987-B01C-75E6BF615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B71AC-6E9C-4EE1-98BF-EC03610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751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B1A77-5E08-4DBA-9AB1-A88112A47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EC1DF2-9750-43C4-BE1B-8FFEE6B1B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64F52-E53D-445C-94BD-C5ED871E5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FD95B-9AA1-4DF2-81CB-FFE310B74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34607-9D8C-4D64-9CE8-995090C7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222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B35413-0654-477B-9BAB-DADE13EB5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5BE639-3F38-42F1-938D-A6AF53B5B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2D76D-316C-4847-A47E-56E080B3F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A46AC-2315-4917-9140-34A6C932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584E6-AF97-4801-B18E-8A8ECEB94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716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13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874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269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880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414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431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88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064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546C2-AF31-4ABE-A421-DF3CF1EEA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1A250-08B4-47C2-92D8-FB5239BDE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2C3C1-39E6-4861-B81D-AFEDA4088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E0DB0-6F5D-44D2-9C84-238465471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620ED-FFCA-4708-A712-252449176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778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855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62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C915-90B1-498C-9CA0-49EE98291BDA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802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01/08/2020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5798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01/08/2020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739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01/08/2020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18588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01/08/2020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78781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01/08/2020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4163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01/08/2020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98505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01/08/2020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6567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14D1C-6389-4EB0-BD6E-3355B415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9240E-8A59-4404-9968-E577A4190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A4414-556A-4E9E-86C9-7C0F4623C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B28DA-FFED-4762-AD38-D5E170C5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D9994-4A3C-45B2-B42F-FCBD113EE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078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01/08/2020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58832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01/08/2020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535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01/08/2020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4401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01/08/2020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56582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7306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7643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5556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6621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31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481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02EAF-1EC9-40CF-B93F-13DCD4136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917E4-48F0-4EF2-92C9-DE1866D633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94C98A-C475-4D0F-AD21-0B3A10A6D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CCF88-2CE9-452A-BB76-495F74B2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93284-5196-4039-B1CA-160730A94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E0056-9249-48DD-922D-D9F1582F3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70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914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3877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00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5820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65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4595B-5A87-4A97-8ED7-26E967F77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477C9-FD7E-4FC0-AD60-D7B7155E19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C9A01-03F0-4E7E-AFFF-791EC33350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66CE81-BA34-4EB9-9C4E-72DD77672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9C7734-943D-49E8-98C3-588F665599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7481DD-D67D-4A71-A9E9-6E3C5C658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7112B8-6E25-45AA-9920-01A987576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AD7017-E550-484D-95F0-6E35E3006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60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24E5E-A135-4CFE-810A-70A6E9E89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F177BE-0EF8-42F3-96F7-93CC916B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5A8F1C-725C-4DFB-B9C9-FDD2B052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BDAB1-A228-4E5D-961A-55DA1D5A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16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F2C8F2-0102-4941-B3E3-54BB0D10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A3FD20-1AA0-48FC-B32C-F00BAC99A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E550D9-ECB0-43EF-8717-8B67E834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525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A51ED-5622-44E0-8213-2C7296E54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90074-74FE-49B0-85BC-1B97D2903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F118A-8D67-47F1-AA3E-DA36761B2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91A70-51FE-450E-AF21-CADD14E95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5C162-60E5-4DAB-8AC5-D0C802C8C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DD880-240A-41EC-AA62-1E16A49D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740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E898-C1AC-43F7-AC87-9BBF225A6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6E357D-F0C3-49BA-BA16-CC5669BC2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8FDDC1-CA95-4D50-856E-1AB63D4E0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BB9EC-D768-4C9A-A237-0C6AEBC5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3A680-DD51-4AE1-AE4F-2910CC16289C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987F7-8C1C-4332-B20E-0081DEBEA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85A52-A83C-4C47-AACD-E02A7375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660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108189-FA58-41E6-9853-D7415466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9589A-0CF7-431F-8C5E-BB2B1BE93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F62B4-E78D-40F4-836F-5CAB3E21D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3A680-DD51-4AE1-AE4F-2910CC16289C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814F8-B5C3-4922-B066-78E8A97D2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9AABA-95E2-4D67-BEE1-61B9C3EA2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2105C-8B7E-4C76-B484-EEF5E096E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359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FC915-90B1-498C-9CA0-49EE98291BDA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BBFD4-53A9-4C99-91D2-F943F2A013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04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4BB0-5A5C-4016-99F8-450242BC6078}" type="datetimeFigureOut">
              <a:rPr lang="en-GB" smtClean="0"/>
              <a:t>01/08/2020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806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01/08/2020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66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hyperlink" Target="https://pngimg.com/download/7158" TargetMode="External"/><Relationship Id="rId18" Type="http://schemas.microsoft.com/office/2007/relationships/hdphoto" Target="../media/hdphoto15.wdp"/><Relationship Id="rId3" Type="http://schemas.microsoft.com/office/2007/relationships/hdphoto" Target="../media/hdphoto10.wdp"/><Relationship Id="rId21" Type="http://schemas.microsoft.com/office/2007/relationships/hdphoto" Target="../media/hdphoto16.wdp"/><Relationship Id="rId7" Type="http://schemas.openxmlformats.org/officeDocument/2006/relationships/hyperlink" Target="https://pixabay.com/en/glass-champagne-bubbly-glassware-297666/" TargetMode="External"/><Relationship Id="rId12" Type="http://schemas.microsoft.com/office/2007/relationships/hdphoto" Target="../media/hdphoto13.wdp"/><Relationship Id="rId17" Type="http://schemas.openxmlformats.org/officeDocument/2006/relationships/image" Target="../media/image20.png"/><Relationship Id="rId2" Type="http://schemas.openxmlformats.org/officeDocument/2006/relationships/image" Target="../media/image15.png"/><Relationship Id="rId16" Type="http://schemas.openxmlformats.org/officeDocument/2006/relationships/hyperlink" Target="https://pixabay.com/en/water-glass-drip-drink-clear-1585192/" TargetMode="Externa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microsoft.com/office/2007/relationships/hdphoto" Target="../media/hdphoto14.wdp"/><Relationship Id="rId10" Type="http://schemas.openxmlformats.org/officeDocument/2006/relationships/hyperlink" Target="http://pngimg.com/download/7191" TargetMode="External"/><Relationship Id="rId19" Type="http://schemas.openxmlformats.org/officeDocument/2006/relationships/hyperlink" Target="http://pngimg.com/download/2389" TargetMode="External"/><Relationship Id="rId4" Type="http://schemas.openxmlformats.org/officeDocument/2006/relationships/hyperlink" Target="https://pixabay.com/fr/vin-verre-red-alcool-liqueur-35326/" TargetMode="External"/><Relationship Id="rId9" Type="http://schemas.microsoft.com/office/2007/relationships/hdphoto" Target="../media/hdphoto12.wdp"/><Relationship Id="rId14" Type="http://schemas.openxmlformats.org/officeDocument/2006/relationships/image" Target="../media/image19.png"/><Relationship Id="rId22" Type="http://schemas.openxmlformats.org/officeDocument/2006/relationships/hyperlink" Target="http://pngimg.com/download/4196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hyperlink" Target="https://pngimg.com/download/7158" TargetMode="External"/><Relationship Id="rId18" Type="http://schemas.microsoft.com/office/2007/relationships/hdphoto" Target="../media/hdphoto16.wdp"/><Relationship Id="rId3" Type="http://schemas.microsoft.com/office/2007/relationships/hdphoto" Target="../media/hdphoto10.wdp"/><Relationship Id="rId21" Type="http://schemas.openxmlformats.org/officeDocument/2006/relationships/image" Target="../media/image20.png"/><Relationship Id="rId7" Type="http://schemas.openxmlformats.org/officeDocument/2006/relationships/hyperlink" Target="https://pixabay.com/en/glass-champagne-bubbly-glassware-297666/" TargetMode="External"/><Relationship Id="rId12" Type="http://schemas.microsoft.com/office/2007/relationships/hdphoto" Target="../media/hdphoto13.wdp"/><Relationship Id="rId17" Type="http://schemas.openxmlformats.org/officeDocument/2006/relationships/image" Target="../media/image21.png"/><Relationship Id="rId2" Type="http://schemas.openxmlformats.org/officeDocument/2006/relationships/image" Target="../media/image15.png"/><Relationship Id="rId16" Type="http://schemas.openxmlformats.org/officeDocument/2006/relationships/hyperlink" Target="https://pixabay.com/en/water-glass-drip-drink-clear-1585192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microsoft.com/office/2007/relationships/hdphoto" Target="../media/hdphoto14.wdp"/><Relationship Id="rId23" Type="http://schemas.openxmlformats.org/officeDocument/2006/relationships/hyperlink" Target="http://pngimg.com/download/2389" TargetMode="External"/><Relationship Id="rId10" Type="http://schemas.openxmlformats.org/officeDocument/2006/relationships/hyperlink" Target="http://pngimg.com/download/7191" TargetMode="External"/><Relationship Id="rId19" Type="http://schemas.openxmlformats.org/officeDocument/2006/relationships/hyperlink" Target="http://pngimg.com/download/4196" TargetMode="External"/><Relationship Id="rId4" Type="http://schemas.openxmlformats.org/officeDocument/2006/relationships/hyperlink" Target="https://pixabay.com/fr/vin-verre-red-alcool-liqueur-35326/" TargetMode="External"/><Relationship Id="rId9" Type="http://schemas.microsoft.com/office/2007/relationships/hdphoto" Target="../media/hdphoto12.wdp"/><Relationship Id="rId14" Type="http://schemas.openxmlformats.org/officeDocument/2006/relationships/image" Target="../media/image19.png"/><Relationship Id="rId22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6.png"/><Relationship Id="rId5" Type="http://schemas.microsoft.com/office/2007/relationships/media" Target="../media/media3.mp3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microsoft.com/office/2007/relationships/media" Target="../media/media4.mp3"/><Relationship Id="rId18" Type="http://schemas.openxmlformats.org/officeDocument/2006/relationships/image" Target="../media/image28.png"/><Relationship Id="rId3" Type="http://schemas.microsoft.com/office/2007/relationships/media" Target="../media/media6.mp3"/><Relationship Id="rId7" Type="http://schemas.microsoft.com/office/2007/relationships/media" Target="../media/media1.mp3"/><Relationship Id="rId12" Type="http://schemas.openxmlformats.org/officeDocument/2006/relationships/audio" Target="../media/media3.mp3"/><Relationship Id="rId17" Type="http://schemas.openxmlformats.org/officeDocument/2006/relationships/image" Target="../media/image26.png"/><Relationship Id="rId2" Type="http://schemas.microsoft.com/office/2007/relationships/media" Target="../media/media5.mp3"/><Relationship Id="rId16" Type="http://schemas.openxmlformats.org/officeDocument/2006/relationships/notesSlide" Target="../notesSlides/notesSlide1.xml"/><Relationship Id="rId1" Type="http://schemas.openxmlformats.org/officeDocument/2006/relationships/audio" Target="NULL" TargetMode="External"/><Relationship Id="rId6" Type="http://schemas.openxmlformats.org/officeDocument/2006/relationships/audio" Target="../media/media7.mp3"/><Relationship Id="rId11" Type="http://schemas.microsoft.com/office/2007/relationships/media" Target="../media/media3.mp3"/><Relationship Id="rId5" Type="http://schemas.microsoft.com/office/2007/relationships/media" Target="../media/media7.mp3"/><Relationship Id="rId15" Type="http://schemas.openxmlformats.org/officeDocument/2006/relationships/slideLayout" Target="../slideLayouts/slideLayout24.xml"/><Relationship Id="rId10" Type="http://schemas.openxmlformats.org/officeDocument/2006/relationships/audio" Target="../media/media2.mp3"/><Relationship Id="rId19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microsoft.com/office/2007/relationships/media" Target="../media/media2.mp3"/><Relationship Id="rId14" Type="http://schemas.openxmlformats.org/officeDocument/2006/relationships/audio" Target="../media/media4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ov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flickr.com/photos/wheatfields/473532334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lickr.com/photos/platformlondon/518747026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hyperlink" Target="http://www.flickr.com/photos/platformlondon/5187470260/" TargetMode="External"/><Relationship Id="rId5" Type="http://schemas.microsoft.com/office/2007/relationships/hdphoto" Target="../media/hdphoto20.wdp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pngimg.com/download/34474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18" Type="http://schemas.microsoft.com/office/2007/relationships/hdphoto" Target="../media/hdphoto22.wdp"/><Relationship Id="rId3" Type="http://schemas.microsoft.com/office/2007/relationships/media" Target="../media/media11.mp3"/><Relationship Id="rId21" Type="http://schemas.microsoft.com/office/2007/relationships/hdphoto" Target="../media/hdphoto23.wdp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openxmlformats.org/officeDocument/2006/relationships/image" Target="../media/image32.png"/><Relationship Id="rId2" Type="http://schemas.openxmlformats.org/officeDocument/2006/relationships/audio" Target="../media/media10.mp3"/><Relationship Id="rId16" Type="http://schemas.openxmlformats.org/officeDocument/2006/relationships/image" Target="../media/image26.png"/><Relationship Id="rId20" Type="http://schemas.openxmlformats.org/officeDocument/2006/relationships/image" Target="../media/image33.png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openxmlformats.org/officeDocument/2006/relationships/slideLayout" Target="../slideLayouts/slideLayout2.xml"/><Relationship Id="rId23" Type="http://schemas.microsoft.com/office/2007/relationships/hdphoto" Target="../media/hdphoto24.wdp"/><Relationship Id="rId10" Type="http://schemas.openxmlformats.org/officeDocument/2006/relationships/audio" Target="../media/media14.mp3"/><Relationship Id="rId19" Type="http://schemas.openxmlformats.org/officeDocument/2006/relationships/hyperlink" Target="http://pngimg.com/download/12846" TargetMode="External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Relationship Id="rId2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ov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6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hyperlink" Target="https://pngimg.com/download/7158" TargetMode="External"/><Relationship Id="rId18" Type="http://schemas.microsoft.com/office/2007/relationships/hdphoto" Target="../media/hdphoto16.wdp"/><Relationship Id="rId3" Type="http://schemas.microsoft.com/office/2007/relationships/hdphoto" Target="../media/hdphoto10.wdp"/><Relationship Id="rId21" Type="http://schemas.openxmlformats.org/officeDocument/2006/relationships/image" Target="../media/image20.png"/><Relationship Id="rId7" Type="http://schemas.openxmlformats.org/officeDocument/2006/relationships/hyperlink" Target="https://pixabay.com/en/glass-champagne-bubbly-glassware-297666/" TargetMode="External"/><Relationship Id="rId12" Type="http://schemas.microsoft.com/office/2007/relationships/hdphoto" Target="../media/hdphoto13.wdp"/><Relationship Id="rId17" Type="http://schemas.openxmlformats.org/officeDocument/2006/relationships/image" Target="../media/image21.png"/><Relationship Id="rId2" Type="http://schemas.openxmlformats.org/officeDocument/2006/relationships/image" Target="../media/image15.png"/><Relationship Id="rId16" Type="http://schemas.openxmlformats.org/officeDocument/2006/relationships/hyperlink" Target="https://pixabay.com/en/water-glass-drip-drink-clear-1585192/" TargetMode="Externa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18.png"/><Relationship Id="rId24" Type="http://schemas.openxmlformats.org/officeDocument/2006/relationships/image" Target="../media/image42.png"/><Relationship Id="rId5" Type="http://schemas.openxmlformats.org/officeDocument/2006/relationships/image" Target="../media/image16.png"/><Relationship Id="rId15" Type="http://schemas.microsoft.com/office/2007/relationships/hdphoto" Target="../media/hdphoto14.wdp"/><Relationship Id="rId23" Type="http://schemas.openxmlformats.org/officeDocument/2006/relationships/hyperlink" Target="http://pngimg.com/download/2389" TargetMode="External"/><Relationship Id="rId10" Type="http://schemas.openxmlformats.org/officeDocument/2006/relationships/hyperlink" Target="http://pngimg.com/download/7191" TargetMode="External"/><Relationship Id="rId19" Type="http://schemas.openxmlformats.org/officeDocument/2006/relationships/hyperlink" Target="http://pngimg.com/download/4196" TargetMode="External"/><Relationship Id="rId4" Type="http://schemas.openxmlformats.org/officeDocument/2006/relationships/hyperlink" Target="https://pixabay.com/fr/vin-verre-red-alcool-liqueur-35326/" TargetMode="External"/><Relationship Id="rId9" Type="http://schemas.microsoft.com/office/2007/relationships/hdphoto" Target="../media/hdphoto12.wdp"/><Relationship Id="rId14" Type="http://schemas.openxmlformats.org/officeDocument/2006/relationships/image" Target="../media/image19.png"/><Relationship Id="rId22" Type="http://schemas.microsoft.com/office/2007/relationships/hdphoto" Target="../media/hdphoto15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Relationship Id="rId4" Type="http://schemas.microsoft.com/office/2007/relationships/hdphoto" Target="../media/hdphoto25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open_access_and_the_humanities_-_contexts,_controversies_and_the_future.pdf" TargetMode="External"/><Relationship Id="rId7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2012books.lardbucket.org/books/a-primer-on-communication-studies/s12-public-speaking-in-various-con.html" TargetMode="External"/><Relationship Id="rId5" Type="http://schemas.microsoft.com/office/2007/relationships/hdphoto" Target="../media/hdphoto29.wdp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://pngimg.com/download/16836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ngimg.com/download/12741" TargetMode="External"/><Relationship Id="rId4" Type="http://schemas.microsoft.com/office/2007/relationships/hdphoto" Target="../media/hdphoto30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ixabay.com/en/water-glass-drip-drink-clear-1585192/" TargetMode="External"/><Relationship Id="rId4" Type="http://schemas.microsoft.com/office/2007/relationships/hdphoto" Target="../media/hdphoto14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jeffsainsburytours.com/gardens-of-andalucia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hyperlink" Target="http://pngimg.com/download/7191" TargetMode="External"/><Relationship Id="rId18" Type="http://schemas.microsoft.com/office/2007/relationships/hdphoto" Target="../media/hdphoto14.wdp"/><Relationship Id="rId3" Type="http://schemas.microsoft.com/office/2007/relationships/hdphoto" Target="../media/hdphoto10.wdp"/><Relationship Id="rId7" Type="http://schemas.openxmlformats.org/officeDocument/2006/relationships/hyperlink" Target="https://pixabay.com/en/glass-champagne-bubbly-glassware-297666/" TargetMode="External"/><Relationship Id="rId12" Type="http://schemas.microsoft.com/office/2007/relationships/hdphoto" Target="../media/hdphoto12.wdp"/><Relationship Id="rId17" Type="http://schemas.openxmlformats.org/officeDocument/2006/relationships/image" Target="../media/image19.png"/><Relationship Id="rId2" Type="http://schemas.openxmlformats.org/officeDocument/2006/relationships/image" Target="../media/image15.png"/><Relationship Id="rId16" Type="http://schemas.openxmlformats.org/officeDocument/2006/relationships/hyperlink" Target="https://pngimg.com/download/7158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5" Type="http://schemas.microsoft.com/office/2007/relationships/hdphoto" Target="../media/hdphoto13.wdp"/><Relationship Id="rId10" Type="http://schemas.openxmlformats.org/officeDocument/2006/relationships/hyperlink" Target="http://pngimg.com/download/2934" TargetMode="External"/><Relationship Id="rId19" Type="http://schemas.openxmlformats.org/officeDocument/2006/relationships/hyperlink" Target="https://pixabay.com/en/water-glass-drip-drink-clear-1585192/" TargetMode="External"/><Relationship Id="rId4" Type="http://schemas.openxmlformats.org/officeDocument/2006/relationships/hyperlink" Target="https://pixabay.com/fr/vin-verre-red-alcool-liqueur-35326/" TargetMode="External"/><Relationship Id="rId9" Type="http://schemas.microsoft.com/office/2007/relationships/hdphoto" Target="../media/hdphoto35.wdp"/><Relationship Id="rId14" Type="http://schemas.openxmlformats.org/officeDocument/2006/relationships/image" Target="../media/image1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hyperlink" Target="https://pngimg.com/download/7158" TargetMode="External"/><Relationship Id="rId18" Type="http://schemas.microsoft.com/office/2007/relationships/hdphoto" Target="../media/hdphoto15.wdp"/><Relationship Id="rId3" Type="http://schemas.microsoft.com/office/2007/relationships/hdphoto" Target="../media/hdphoto10.wdp"/><Relationship Id="rId7" Type="http://schemas.openxmlformats.org/officeDocument/2006/relationships/hyperlink" Target="https://pixabay.com/en/glass-champagne-bubbly-glassware-297666/" TargetMode="External"/><Relationship Id="rId12" Type="http://schemas.microsoft.com/office/2007/relationships/hdphoto" Target="../media/hdphoto13.wdp"/><Relationship Id="rId17" Type="http://schemas.openxmlformats.org/officeDocument/2006/relationships/image" Target="../media/image20.png"/><Relationship Id="rId2" Type="http://schemas.openxmlformats.org/officeDocument/2006/relationships/image" Target="../media/image15.png"/><Relationship Id="rId16" Type="http://schemas.openxmlformats.org/officeDocument/2006/relationships/hyperlink" Target="https://pixabay.com/en/water-glass-drip-drink-clear-1585192/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microsoft.com/office/2007/relationships/hdphoto" Target="../media/hdphoto14.wdp"/><Relationship Id="rId10" Type="http://schemas.openxmlformats.org/officeDocument/2006/relationships/hyperlink" Target="http://pngimg.com/download/7191" TargetMode="External"/><Relationship Id="rId19" Type="http://schemas.openxmlformats.org/officeDocument/2006/relationships/hyperlink" Target="http://pngimg.com/download/2389" TargetMode="External"/><Relationship Id="rId4" Type="http://schemas.openxmlformats.org/officeDocument/2006/relationships/hyperlink" Target="https://pixabay.com/fr/vin-verre-red-alcool-liqueur-35326/" TargetMode="External"/><Relationship Id="rId9" Type="http://schemas.microsoft.com/office/2007/relationships/hdphoto" Target="../media/hdphoto12.wdp"/><Relationship Id="rId14" Type="http://schemas.openxmlformats.org/officeDocument/2006/relationships/image" Target="../media/image1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hyperlink" Target="https://pixabay.com/en/glass-champagne-bubbly-glassware-297666/" TargetMode="External"/><Relationship Id="rId3" Type="http://schemas.microsoft.com/office/2007/relationships/hdphoto" Target="../media/hdphoto15.wdp"/><Relationship Id="rId7" Type="http://schemas.openxmlformats.org/officeDocument/2006/relationships/hyperlink" Target="https://pixabay.com/fr/vin-verre-red-alcool-liqueur-35326/" TargetMode="External"/><Relationship Id="rId12" Type="http://schemas.microsoft.com/office/2007/relationships/hdphoto" Target="../media/hdphoto11.wdp"/><Relationship Id="rId2" Type="http://schemas.openxmlformats.org/officeDocument/2006/relationships/image" Target="../media/image20.png"/><Relationship Id="rId16" Type="http://schemas.openxmlformats.org/officeDocument/2006/relationships/hyperlink" Target="http://pngimg.com/download/4196" TargetMode="Externa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openxmlformats.org/officeDocument/2006/relationships/image" Target="../media/image16.png"/><Relationship Id="rId5" Type="http://schemas.openxmlformats.org/officeDocument/2006/relationships/image" Target="../media/image62.png"/><Relationship Id="rId15" Type="http://schemas.microsoft.com/office/2007/relationships/hdphoto" Target="../media/hdphoto16.wdp"/><Relationship Id="rId10" Type="http://schemas.openxmlformats.org/officeDocument/2006/relationships/hyperlink" Target="https://pixabay.com/en/water-glass-drip-drink-clear-1585192/" TargetMode="External"/><Relationship Id="rId4" Type="http://schemas.openxmlformats.org/officeDocument/2006/relationships/hyperlink" Target="http://pngimg.com/download/2389" TargetMode="External"/><Relationship Id="rId9" Type="http://schemas.microsoft.com/office/2007/relationships/hdphoto" Target="../media/hdphoto14.wdp"/><Relationship Id="rId14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13" Type="http://schemas.openxmlformats.org/officeDocument/2006/relationships/audio" Target="../media/media3.mp3"/><Relationship Id="rId18" Type="http://schemas.openxmlformats.org/officeDocument/2006/relationships/image" Target="../media/image26.png"/><Relationship Id="rId3" Type="http://schemas.microsoft.com/office/2007/relationships/media" Target="../media/media5.mp3"/><Relationship Id="rId7" Type="http://schemas.openxmlformats.org/officeDocument/2006/relationships/audio" Target="../media/media7.mp3"/><Relationship Id="rId12" Type="http://schemas.microsoft.com/office/2007/relationships/media" Target="../media/media3.mp3"/><Relationship Id="rId17" Type="http://schemas.openxmlformats.org/officeDocument/2006/relationships/notesSlide" Target="../notesSlides/notesSlide2.xml"/><Relationship Id="rId2" Type="http://schemas.microsoft.com/office/2007/relationships/media" Target="../media/media17.m4a"/><Relationship Id="rId16" Type="http://schemas.openxmlformats.org/officeDocument/2006/relationships/slideLayout" Target="../slideLayouts/slideLayout24.xml"/><Relationship Id="rId20" Type="http://schemas.microsoft.com/office/2007/relationships/hdphoto" Target="../media/hdphoto36.wdp"/><Relationship Id="rId1" Type="http://schemas.openxmlformats.org/officeDocument/2006/relationships/audio" Target="NULL" TargetMode="External"/><Relationship Id="rId6" Type="http://schemas.microsoft.com/office/2007/relationships/media" Target="../media/media7.mp3"/><Relationship Id="rId11" Type="http://schemas.openxmlformats.org/officeDocument/2006/relationships/audio" Target="../media/media2.mp3"/><Relationship Id="rId5" Type="http://schemas.openxmlformats.org/officeDocument/2006/relationships/audio" Target="../media/media6.mp3"/><Relationship Id="rId15" Type="http://schemas.openxmlformats.org/officeDocument/2006/relationships/audio" Target="../media/media4.mp3"/><Relationship Id="rId10" Type="http://schemas.microsoft.com/office/2007/relationships/media" Target="../media/media2.mp3"/><Relationship Id="rId19" Type="http://schemas.openxmlformats.org/officeDocument/2006/relationships/image" Target="../media/image63.png"/><Relationship Id="rId4" Type="http://schemas.microsoft.com/office/2007/relationships/media" Target="../media/media6.mp3"/><Relationship Id="rId9" Type="http://schemas.openxmlformats.org/officeDocument/2006/relationships/audio" Target="../media/media1.mp3"/><Relationship Id="rId14" Type="http://schemas.microsoft.com/office/2007/relationships/media" Target="../media/media4.mp3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3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60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13" Type="http://schemas.openxmlformats.org/officeDocument/2006/relationships/audio" Target="../media/media3.mp3"/><Relationship Id="rId18" Type="http://schemas.openxmlformats.org/officeDocument/2006/relationships/image" Target="../media/image26.png"/><Relationship Id="rId3" Type="http://schemas.microsoft.com/office/2007/relationships/media" Target="../media/media5.mp3"/><Relationship Id="rId7" Type="http://schemas.openxmlformats.org/officeDocument/2006/relationships/audio" Target="../media/media7.mp3"/><Relationship Id="rId12" Type="http://schemas.microsoft.com/office/2007/relationships/media" Target="../media/media3.mp3"/><Relationship Id="rId17" Type="http://schemas.openxmlformats.org/officeDocument/2006/relationships/notesSlide" Target="../notesSlides/notesSlide4.xml"/><Relationship Id="rId2" Type="http://schemas.microsoft.com/office/2007/relationships/media" Target="../media/media17.m4a"/><Relationship Id="rId16" Type="http://schemas.openxmlformats.org/officeDocument/2006/relationships/slideLayout" Target="../slideLayouts/slideLayout24.xml"/><Relationship Id="rId20" Type="http://schemas.microsoft.com/office/2007/relationships/hdphoto" Target="../media/hdphoto36.wdp"/><Relationship Id="rId1" Type="http://schemas.openxmlformats.org/officeDocument/2006/relationships/audio" Target="NULL" TargetMode="External"/><Relationship Id="rId6" Type="http://schemas.microsoft.com/office/2007/relationships/media" Target="../media/media7.mp3"/><Relationship Id="rId11" Type="http://schemas.openxmlformats.org/officeDocument/2006/relationships/audio" Target="../media/media2.mp3"/><Relationship Id="rId5" Type="http://schemas.openxmlformats.org/officeDocument/2006/relationships/audio" Target="../media/media6.mp3"/><Relationship Id="rId15" Type="http://schemas.openxmlformats.org/officeDocument/2006/relationships/audio" Target="../media/media4.mp3"/><Relationship Id="rId10" Type="http://schemas.microsoft.com/office/2007/relationships/media" Target="../media/media2.mp3"/><Relationship Id="rId19" Type="http://schemas.openxmlformats.org/officeDocument/2006/relationships/image" Target="../media/image63.png"/><Relationship Id="rId4" Type="http://schemas.microsoft.com/office/2007/relationships/media" Target="../media/media6.mp3"/><Relationship Id="rId9" Type="http://schemas.openxmlformats.org/officeDocument/2006/relationships/audio" Target="../media/media1.mp3"/><Relationship Id="rId14" Type="http://schemas.microsoft.com/office/2007/relationships/media" Target="../media/media4.mp3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5.xml"/><Relationship Id="rId4" Type="http://schemas.openxmlformats.org/officeDocument/2006/relationships/hyperlink" Target="http://freehighresolutiongraphicsandclipart.blogspot.com/2011_11_01_archive.html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39.wdp"/><Relationship Id="rId5" Type="http://schemas.openxmlformats.org/officeDocument/2006/relationships/image" Target="../media/image66.png"/><Relationship Id="rId4" Type="http://schemas.openxmlformats.org/officeDocument/2006/relationships/hyperlink" Target="http://freehighresolutiongraphicsandclipart.blogspot.com/2011_11_01_archive.html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6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6.wdp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40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6.wdp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8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18.mp4"/><Relationship Id="rId1" Type="http://schemas.openxmlformats.org/officeDocument/2006/relationships/video" Target="NULL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microsoft.com/office/2007/relationships/media" Target="../media/media18.mp4"/><Relationship Id="rId1" Type="http://schemas.openxmlformats.org/officeDocument/2006/relationships/video" Target="NULL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26.wdp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8.pn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1.png"/><Relationship Id="rId4" Type="http://schemas.openxmlformats.org/officeDocument/2006/relationships/image" Target="../media/image5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ov"/><Relationship Id="rId1" Type="http://schemas.openxmlformats.org/officeDocument/2006/relationships/video" Target="NULL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10.png"/><Relationship Id="rId4" Type="http://schemas.openxmlformats.org/officeDocument/2006/relationships/hyperlink" Target="https://www.pexels.com/photo/woman-in-black-cold-shoulder-dress-holding-tea-cup-with-saucer-716465/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1.wdp"/><Relationship Id="rId2" Type="http://schemas.microsoft.com/office/2007/relationships/media" Target="../media/media8.mov"/><Relationship Id="rId1" Type="http://schemas.openxmlformats.org/officeDocument/2006/relationships/video" Target="NULL" TargetMode="External"/><Relationship Id="rId6" Type="http://schemas.openxmlformats.org/officeDocument/2006/relationships/image" Target="../media/image74.png"/><Relationship Id="rId5" Type="http://schemas.openxmlformats.org/officeDocument/2006/relationships/image" Target="../media/image29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13" Type="http://schemas.openxmlformats.org/officeDocument/2006/relationships/image" Target="../media/image26.png"/><Relationship Id="rId3" Type="http://schemas.microsoft.com/office/2007/relationships/media" Target="../media/media1.mp3"/><Relationship Id="rId7" Type="http://schemas.microsoft.com/office/2007/relationships/media" Target="../media/media3.mp3"/><Relationship Id="rId12" Type="http://schemas.openxmlformats.org/officeDocument/2006/relationships/image" Target="../media/image25.png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6" Type="http://schemas.openxmlformats.org/officeDocument/2006/relationships/audio" Target="../media/media2.mp3"/><Relationship Id="rId11" Type="http://schemas.openxmlformats.org/officeDocument/2006/relationships/slideLayout" Target="../slideLayouts/slideLayout1.xml"/><Relationship Id="rId5" Type="http://schemas.microsoft.com/office/2007/relationships/media" Target="../media/media2.mp3"/><Relationship Id="rId10" Type="http://schemas.openxmlformats.org/officeDocument/2006/relationships/audio" Target="../media/media4.mp3"/><Relationship Id="rId4" Type="http://schemas.openxmlformats.org/officeDocument/2006/relationships/audio" Target="../media/media1.mp3"/><Relationship Id="rId9" Type="http://schemas.microsoft.com/office/2007/relationships/media" Target="../media/media4.mp3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ov"/><Relationship Id="rId1" Type="http://schemas.openxmlformats.org/officeDocument/2006/relationships/video" Target="NULL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ov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38FA88-DD15-4C36-94C5-E2E3ACDFD355}"/>
              </a:ext>
            </a:extLst>
          </p:cNvPr>
          <p:cNvSpPr txBox="1"/>
          <p:nvPr/>
        </p:nvSpPr>
        <p:spPr>
          <a:xfrm>
            <a:off x="2368034" y="1258921"/>
            <a:ext cx="7455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 w="28575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PREFERENCES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995507-2A0F-42C3-9639-2516975EF1D5}"/>
              </a:ext>
            </a:extLst>
          </p:cNvPr>
          <p:cNvSpPr/>
          <p:nvPr/>
        </p:nvSpPr>
        <p:spPr>
          <a:xfrm>
            <a:off x="3678928" y="3488711"/>
            <a:ext cx="49167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Rounded MT Bold" panose="020F0704030504030204" pitchFamily="34" charset="0"/>
              </a:rPr>
              <a:t>IN LIFE!</a:t>
            </a:r>
            <a:endParaRPr lang="en-GB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58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4F899-176A-4E0D-9C46-85AE2D7B3D54}"/>
              </a:ext>
            </a:extLst>
          </p:cNvPr>
          <p:cNvSpPr txBox="1"/>
          <p:nvPr/>
        </p:nvSpPr>
        <p:spPr>
          <a:xfrm>
            <a:off x="2392863" y="600094"/>
            <a:ext cx="7406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WHAT </a:t>
            </a:r>
            <a:r>
              <a:rPr lang="en-GB" sz="5400" b="1" dirty="0">
                <a:ln w="19050"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WOULD </a:t>
            </a:r>
            <a:r>
              <a:rPr lang="en-GB" sz="5400" b="1" dirty="0">
                <a:ln w="19050">
                  <a:noFill/>
                </a:ln>
              </a:rPr>
              <a:t>YOU</a:t>
            </a:r>
            <a:r>
              <a:rPr lang="en-GB" sz="5400" b="1" dirty="0">
                <a:ln w="19050"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 LIKE</a:t>
            </a:r>
            <a:r>
              <a:rPr lang="en-GB" sz="5400" b="1" dirty="0"/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1AB463-CE04-49CA-BBCF-1DCCBB9DA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4399" y="3321050"/>
            <a:ext cx="7023201" cy="247519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8C10367-7084-41F6-8F05-F19FFA7B4E68}"/>
              </a:ext>
            </a:extLst>
          </p:cNvPr>
          <p:cNvSpPr/>
          <p:nvPr/>
        </p:nvSpPr>
        <p:spPr>
          <a:xfrm>
            <a:off x="4920838" y="2259497"/>
            <a:ext cx="23503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>
                <a:solidFill>
                  <a:prstClr val="black"/>
                </a:solidFill>
              </a:rPr>
              <a:t>HERE’S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76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D32F9B-B0C6-4A11-9C52-F0DD44D73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12" y="921954"/>
            <a:ext cx="5863840" cy="53634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55D826-2141-4C6D-A200-3DA575857521}"/>
              </a:ext>
            </a:extLst>
          </p:cNvPr>
          <p:cNvSpPr txBox="1"/>
          <p:nvPr/>
        </p:nvSpPr>
        <p:spPr>
          <a:xfrm>
            <a:off x="6446431" y="921954"/>
            <a:ext cx="52317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WOULD YOU LIKE 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 STARTER?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WHICH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WOULD YOU LIKE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THE SOUP OR THE PATE?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0A0D0E-6D65-4DD5-8854-63216552AB6A}"/>
              </a:ext>
            </a:extLst>
          </p:cNvPr>
          <p:cNvSpPr/>
          <p:nvPr/>
        </p:nvSpPr>
        <p:spPr>
          <a:xfrm>
            <a:off x="6965021" y="2584127"/>
            <a:ext cx="41945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FOR THE MAIN COURSE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WOULD YOU PREFER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STEAK OR FISH?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28EC94-4071-4B2B-8C2E-A5ABFCC1B254}"/>
              </a:ext>
            </a:extLst>
          </p:cNvPr>
          <p:cNvSpPr/>
          <p:nvPr/>
        </p:nvSpPr>
        <p:spPr>
          <a:xfrm>
            <a:off x="7445371" y="4289919"/>
            <a:ext cx="32338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FOR DESSERT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WOULD YOU LIKE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FRUIT SALAD?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C8891F-7114-4788-8AE4-2318A455AD79}"/>
              </a:ext>
            </a:extLst>
          </p:cNvPr>
          <p:cNvSpPr/>
          <p:nvPr/>
        </p:nvSpPr>
        <p:spPr>
          <a:xfrm>
            <a:off x="7213878" y="5511944"/>
            <a:ext cx="36968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WOULD RATHER HAVE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CHEESE, PLEASE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38868-023F-4ABD-8418-3E7BAB2ADA98}"/>
              </a:ext>
            </a:extLst>
          </p:cNvPr>
          <p:cNvSpPr txBox="1"/>
          <p:nvPr/>
        </p:nvSpPr>
        <p:spPr>
          <a:xfrm>
            <a:off x="5042704" y="280198"/>
            <a:ext cx="2106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chemeClr val="accent1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MENU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DE19FC-F12B-4322-8A60-9A87FF9863C5}"/>
              </a:ext>
            </a:extLst>
          </p:cNvPr>
          <p:cNvSpPr txBox="1"/>
          <p:nvPr/>
        </p:nvSpPr>
        <p:spPr>
          <a:xfrm>
            <a:off x="7956923" y="2016607"/>
            <a:ext cx="2633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SOUP PLEASE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612658-4E3D-45F8-9EE0-B59875734D4A}"/>
              </a:ext>
            </a:extLst>
          </p:cNvPr>
          <p:cNvSpPr txBox="1"/>
          <p:nvPr/>
        </p:nvSpPr>
        <p:spPr>
          <a:xfrm>
            <a:off x="7956923" y="3722399"/>
            <a:ext cx="2830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FISH CERTAINLY</a:t>
            </a:r>
          </a:p>
        </p:txBody>
      </p:sp>
    </p:spTree>
    <p:extLst>
      <p:ext uri="{BB962C8B-B14F-4D97-AF65-F5344CB8AC3E}">
        <p14:creationId xmlns:p14="http://schemas.microsoft.com/office/powerpoint/2010/main" val="212196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77348-3C0B-4D68-A848-569D2CBE9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50597" y="2851492"/>
            <a:ext cx="1171258" cy="23425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155923-5053-41F7-A216-03E2FD71D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28912" y="2529996"/>
            <a:ext cx="1352999" cy="2705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7BD78-33DF-483C-98B2-824F7B7201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2559" r="23763"/>
          <a:stretch/>
        </p:blipFill>
        <p:spPr>
          <a:xfrm>
            <a:off x="6964024" y="2441358"/>
            <a:ext cx="1547693" cy="2883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BBE481-9256-47D5-A072-D7CCEA6AA9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619582" y="2441358"/>
            <a:ext cx="1156052" cy="2746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813DF9-6420-42E4-9226-4CD9DC82A56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l="21163" t="7434" r="21775" b="10582"/>
          <a:stretch/>
        </p:blipFill>
        <p:spPr>
          <a:xfrm>
            <a:off x="9852825" y="2077052"/>
            <a:ext cx="1506877" cy="3247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DA0A60-29CF-4341-A3FC-2CA12B5F6F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4648823" y="2165692"/>
            <a:ext cx="2299321" cy="3247581"/>
          </a:xfrm>
          <a:prstGeom prst="rect">
            <a:avLst/>
          </a:prstGeom>
        </p:spPr>
      </p:pic>
      <p:pic>
        <p:nvPicPr>
          <p:cNvPr id="10" name="Picture 9" descr="A glass of beer on a table&#10;&#10;Description automatically generated">
            <a:extLst>
              <a:ext uri="{FF2B5EF4-FFF2-40B4-BE49-F238E27FC236}">
                <a16:creationId xmlns:a16="http://schemas.microsoft.com/office/drawing/2014/main" id="{D45C32C3-BD94-4831-8721-12CDF0A7CBD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 flipH="1">
            <a:off x="562128" y="1142038"/>
            <a:ext cx="1952730" cy="427123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9C70FF1-0D7B-4134-8ED3-83ADFCD11021}"/>
              </a:ext>
            </a:extLst>
          </p:cNvPr>
          <p:cNvSpPr txBox="1"/>
          <p:nvPr/>
        </p:nvSpPr>
        <p:spPr>
          <a:xfrm>
            <a:off x="2062222" y="150471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795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AFTER DINNER IN THE BAR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DEDCE8-39BC-4EA6-97EB-CCEAC822145F}"/>
              </a:ext>
            </a:extLst>
          </p:cNvPr>
          <p:cNvSpPr txBox="1"/>
          <p:nvPr/>
        </p:nvSpPr>
        <p:spPr>
          <a:xfrm>
            <a:off x="2062221" y="5715962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WHAT </a:t>
            </a:r>
            <a:r>
              <a:rPr lang="en-GB" sz="5400" b="1" dirty="0">
                <a:ln w="19050"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WOULD </a:t>
            </a:r>
            <a:r>
              <a:rPr lang="en-GB" sz="5400" b="1" dirty="0">
                <a:ln w="19050">
                  <a:noFill/>
                </a:ln>
              </a:rPr>
              <a:t>YOU</a:t>
            </a:r>
            <a:r>
              <a:rPr lang="en-GB" sz="5400" b="1" dirty="0">
                <a:ln w="19050"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 LIKE</a:t>
            </a:r>
            <a:r>
              <a:rPr lang="en-GB" sz="54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057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77348-3C0B-4D68-A848-569D2CBE9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150597" y="2851492"/>
            <a:ext cx="1171258" cy="23425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155923-5053-41F7-A216-03E2FD71D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28912" y="2529996"/>
            <a:ext cx="1352999" cy="2705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7BD78-33DF-483C-98B2-824F7B7201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2559" r="23763"/>
          <a:stretch/>
        </p:blipFill>
        <p:spPr>
          <a:xfrm>
            <a:off x="6964024" y="2441358"/>
            <a:ext cx="1547693" cy="2883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BBE481-9256-47D5-A072-D7CCEA6AA9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619582" y="2441358"/>
            <a:ext cx="1156052" cy="2746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813DF9-6420-42E4-9226-4CD9DC82A56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l="21163" t="7434" r="21775" b="10582"/>
          <a:stretch/>
        </p:blipFill>
        <p:spPr>
          <a:xfrm>
            <a:off x="9852825" y="2077052"/>
            <a:ext cx="1506877" cy="3247581"/>
          </a:xfrm>
          <a:prstGeom prst="rect">
            <a:avLst/>
          </a:prstGeom>
        </p:spPr>
      </p:pic>
      <p:pic>
        <p:nvPicPr>
          <p:cNvPr id="10" name="Picture 9" descr="A glass of beer on a table&#10;&#10;Description automatically generated">
            <a:extLst>
              <a:ext uri="{FF2B5EF4-FFF2-40B4-BE49-F238E27FC236}">
                <a16:creationId xmlns:a16="http://schemas.microsoft.com/office/drawing/2014/main" id="{D45C32C3-BD94-4831-8721-12CDF0A7CB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 flipH="1">
            <a:off x="562128" y="1142038"/>
            <a:ext cx="1952730" cy="42712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253D0B-8E95-4F00-AAD4-CBB37BCCBF89}"/>
              </a:ext>
            </a:extLst>
          </p:cNvPr>
          <p:cNvSpPr txBox="1"/>
          <p:nvPr/>
        </p:nvSpPr>
        <p:spPr>
          <a:xfrm>
            <a:off x="3511929" y="218708"/>
            <a:ext cx="5168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5400" b="1" dirty="0">
                <a:ln w="19050">
                  <a:solidFill>
                    <a:prstClr val="black"/>
                  </a:solidFill>
                </a:ln>
                <a:solidFill>
                  <a:srgbClr val="70AD47"/>
                </a:solidFill>
              </a:rPr>
              <a:t>WOULD </a:t>
            </a:r>
            <a:r>
              <a:rPr lang="en-GB" sz="5400" b="1" dirty="0">
                <a:ln w="19050">
                  <a:noFill/>
                </a:ln>
              </a:rPr>
              <a:t>YOU</a:t>
            </a:r>
            <a:r>
              <a:rPr lang="en-GB" sz="5400" b="1" dirty="0">
                <a:ln w="19050">
                  <a:solidFill>
                    <a:prstClr val="black"/>
                  </a:solidFill>
                </a:ln>
                <a:solidFill>
                  <a:srgbClr val="70AD47"/>
                </a:solidFill>
              </a:rPr>
              <a:t> LIKE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795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4CCF1B-F726-4A6C-8F75-2D0714712759}"/>
              </a:ext>
            </a:extLst>
          </p:cNvPr>
          <p:cNvSpPr/>
          <p:nvPr/>
        </p:nvSpPr>
        <p:spPr>
          <a:xfrm>
            <a:off x="911151" y="5199689"/>
            <a:ext cx="1083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COLA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F0311D-D7CD-48C6-9BC6-D2F3624B5276}"/>
              </a:ext>
            </a:extLst>
          </p:cNvPr>
          <p:cNvSpPr/>
          <p:nvPr/>
        </p:nvSpPr>
        <p:spPr>
          <a:xfrm>
            <a:off x="2219061" y="5187667"/>
            <a:ext cx="11192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RED </a:t>
            </a:r>
          </a:p>
          <a:p>
            <a:pPr lvl="0" algn="ctr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WINE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2ED066-8402-48C5-BB11-C4AC51E7F363}"/>
              </a:ext>
            </a:extLst>
          </p:cNvPr>
          <p:cNvSpPr/>
          <p:nvPr/>
        </p:nvSpPr>
        <p:spPr>
          <a:xfrm>
            <a:off x="3406822" y="5175114"/>
            <a:ext cx="140455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WHITE </a:t>
            </a:r>
          </a:p>
          <a:p>
            <a:pPr lvl="0" algn="ctr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WINE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97861-906B-4125-A867-1A2F8121CB6B}"/>
              </a:ext>
            </a:extLst>
          </p:cNvPr>
          <p:cNvSpPr/>
          <p:nvPr/>
        </p:nvSpPr>
        <p:spPr>
          <a:xfrm>
            <a:off x="5123135" y="5418499"/>
            <a:ext cx="10310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BEER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72D178-4606-476E-A31E-0002D35D69D4}"/>
              </a:ext>
            </a:extLst>
          </p:cNvPr>
          <p:cNvSpPr/>
          <p:nvPr/>
        </p:nvSpPr>
        <p:spPr>
          <a:xfrm>
            <a:off x="6935482" y="5324633"/>
            <a:ext cx="173477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ORANGE </a:t>
            </a:r>
          </a:p>
          <a:p>
            <a:pPr lvl="0" algn="ctr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JUICE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3CE7BC-2A65-49A7-9E45-8E6874D5B227}"/>
              </a:ext>
            </a:extLst>
          </p:cNvPr>
          <p:cNvSpPr/>
          <p:nvPr/>
        </p:nvSpPr>
        <p:spPr>
          <a:xfrm>
            <a:off x="8583902" y="5324633"/>
            <a:ext cx="125707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FRUIT </a:t>
            </a:r>
          </a:p>
          <a:p>
            <a:pPr lvl="0" algn="ctr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JUICE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C68A73-27DF-4FF2-96E6-DAE11AFBEF43}"/>
              </a:ext>
            </a:extLst>
          </p:cNvPr>
          <p:cNvSpPr/>
          <p:nvPr/>
        </p:nvSpPr>
        <p:spPr>
          <a:xfrm>
            <a:off x="9719754" y="5199689"/>
            <a:ext cx="19527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MINERAL </a:t>
            </a:r>
          </a:p>
          <a:p>
            <a:pPr lvl="0" algn="ctr"/>
            <a:r>
              <a:rPr lang="en-GB" sz="32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</a:rPr>
              <a:t>WATER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7565B9-A939-4612-B87A-D4C0D99BC01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15735" r="36754" b="16276"/>
          <a:stretch/>
        </p:blipFill>
        <p:spPr>
          <a:xfrm>
            <a:off x="9212439" y="110639"/>
            <a:ext cx="1844584" cy="23391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9776CA-E8B7-4DA6-8120-6C05E6968DB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4648823" y="2165692"/>
            <a:ext cx="2299321" cy="324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7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5" grpId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ED5419-D898-48A5-80EC-2FE033D77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751" y="-107951"/>
            <a:ext cx="12375065" cy="73941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D1D406-850F-459D-AFF8-1220EAF782D3}"/>
              </a:ext>
            </a:extLst>
          </p:cNvPr>
          <p:cNvSpPr txBox="1"/>
          <p:nvPr/>
        </p:nvSpPr>
        <p:spPr>
          <a:xfrm>
            <a:off x="3414532" y="162046"/>
            <a:ext cx="7002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glow rad="647700">
                    <a:schemeClr val="bg1"/>
                  </a:glow>
                </a:effectLst>
                <a:latin typeface="Arial Rounded MT Bold" panose="020F0704030504030204" pitchFamily="34" charset="0"/>
              </a:rPr>
              <a:t>WHO </a:t>
            </a:r>
            <a:r>
              <a:rPr lang="en-GB" sz="40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647700">
                    <a:schemeClr val="bg1"/>
                  </a:glow>
                </a:effectLst>
                <a:latin typeface="Arial Rounded MT Bold" panose="020F0704030504030204" pitchFamily="34" charset="0"/>
              </a:rPr>
              <a:t>WOULD LIKE </a:t>
            </a:r>
            <a:r>
              <a:rPr lang="en-GB" sz="4000" dirty="0">
                <a:effectLst>
                  <a:glow rad="647700">
                    <a:schemeClr val="bg1"/>
                  </a:glow>
                </a:effectLst>
                <a:latin typeface="Arial Rounded MT Bold" panose="020F0704030504030204" pitchFamily="34" charset="0"/>
              </a:rPr>
              <a:t>WHAT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219A6D-1CE3-4574-8342-118379875E42}"/>
              </a:ext>
            </a:extLst>
          </p:cNvPr>
          <p:cNvSpPr txBox="1"/>
          <p:nvPr/>
        </p:nvSpPr>
        <p:spPr>
          <a:xfrm>
            <a:off x="5633977" y="2631491"/>
            <a:ext cx="77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241300">
                    <a:schemeClr val="bg1"/>
                  </a:glow>
                </a:effectLst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2E7D44-FCA0-416A-84B1-58EB6F363D9A}"/>
              </a:ext>
            </a:extLst>
          </p:cNvPr>
          <p:cNvSpPr txBox="1"/>
          <p:nvPr/>
        </p:nvSpPr>
        <p:spPr>
          <a:xfrm>
            <a:off x="3414532" y="3477876"/>
            <a:ext cx="77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241300">
                    <a:schemeClr val="bg1"/>
                  </a:glow>
                </a:effectLst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57F142-CDC1-484E-98F6-73798AAE02DD}"/>
              </a:ext>
            </a:extLst>
          </p:cNvPr>
          <p:cNvSpPr txBox="1"/>
          <p:nvPr/>
        </p:nvSpPr>
        <p:spPr>
          <a:xfrm>
            <a:off x="2902251" y="3589099"/>
            <a:ext cx="77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241300">
                    <a:schemeClr val="bg1"/>
                  </a:glow>
                </a:effectLst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F08BB2-9A64-4801-977B-0EC14565BF77}"/>
              </a:ext>
            </a:extLst>
          </p:cNvPr>
          <p:cNvSpPr txBox="1"/>
          <p:nvPr/>
        </p:nvSpPr>
        <p:spPr>
          <a:xfrm>
            <a:off x="2152509" y="3181289"/>
            <a:ext cx="77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241300">
                    <a:schemeClr val="bg1"/>
                  </a:glow>
                </a:effectLst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24367B-0407-40B7-8065-4C5F8EE3671F}"/>
              </a:ext>
            </a:extLst>
          </p:cNvPr>
          <p:cNvSpPr txBox="1"/>
          <p:nvPr/>
        </p:nvSpPr>
        <p:spPr>
          <a:xfrm>
            <a:off x="791901" y="2597775"/>
            <a:ext cx="77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241300">
                    <a:schemeClr val="bg1"/>
                  </a:glow>
                </a:effectLst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EBB136-510B-4530-9DBD-5A37F33416BF}"/>
              </a:ext>
            </a:extLst>
          </p:cNvPr>
          <p:cNvSpPr txBox="1"/>
          <p:nvPr/>
        </p:nvSpPr>
        <p:spPr>
          <a:xfrm>
            <a:off x="3984202" y="2877711"/>
            <a:ext cx="77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241300">
                    <a:schemeClr val="bg1"/>
                  </a:glow>
                </a:effectLst>
                <a:latin typeface="Arial Rounded MT Bold" panose="020F0704030504030204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48503F-0C97-4DBD-B9B1-FE415CAD2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9000"/>
                    </a14:imgEffect>
                    <a14:imgEffect>
                      <a14:colorTemperature colorTemp="47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rcRect l="52899" t="56613" r="33368" b="5100"/>
          <a:stretch/>
        </p:blipFill>
        <p:spPr>
          <a:xfrm>
            <a:off x="6446520" y="4078040"/>
            <a:ext cx="1718310" cy="288664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8040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ED5419-D898-48A5-80EC-2FE033D77F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39" t="56613" r="33368" b="5100"/>
          <a:stretch/>
        </p:blipFill>
        <p:spPr>
          <a:xfrm>
            <a:off x="6686550" y="2055276"/>
            <a:ext cx="1781175" cy="28310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D1D406-850F-459D-AFF8-1220EAF782D3}"/>
              </a:ext>
            </a:extLst>
          </p:cNvPr>
          <p:cNvSpPr txBox="1"/>
          <p:nvPr/>
        </p:nvSpPr>
        <p:spPr>
          <a:xfrm>
            <a:off x="3414532" y="162046"/>
            <a:ext cx="7002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glow rad="647700">
                    <a:schemeClr val="bg1"/>
                  </a:glow>
                </a:effectLst>
                <a:latin typeface="Arial Rounded MT Bold" panose="020F0704030504030204" pitchFamily="34" charset="0"/>
              </a:rPr>
              <a:t>WHO </a:t>
            </a:r>
            <a:r>
              <a:rPr lang="en-GB" sz="40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647700">
                    <a:schemeClr val="bg1"/>
                  </a:glow>
                </a:effectLst>
                <a:latin typeface="Arial Rounded MT Bold" panose="020F0704030504030204" pitchFamily="34" charset="0"/>
              </a:rPr>
              <a:t>WOULD LIKE </a:t>
            </a:r>
            <a:r>
              <a:rPr lang="en-GB" sz="4000" dirty="0">
                <a:effectLst>
                  <a:glow rad="647700">
                    <a:schemeClr val="bg1"/>
                  </a:glow>
                </a:effectLst>
                <a:latin typeface="Arial Rounded MT Bold" panose="020F0704030504030204" pitchFamily="34" charset="0"/>
              </a:rPr>
              <a:t>WHAT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219A6D-1CE3-4574-8342-118379875E42}"/>
              </a:ext>
            </a:extLst>
          </p:cNvPr>
          <p:cNvSpPr txBox="1"/>
          <p:nvPr/>
        </p:nvSpPr>
        <p:spPr>
          <a:xfrm>
            <a:off x="5633977" y="2631491"/>
            <a:ext cx="77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241300">
                    <a:schemeClr val="bg1"/>
                  </a:glow>
                </a:effectLst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2E7D44-FCA0-416A-84B1-58EB6F363D9A}"/>
              </a:ext>
            </a:extLst>
          </p:cNvPr>
          <p:cNvSpPr txBox="1"/>
          <p:nvPr/>
        </p:nvSpPr>
        <p:spPr>
          <a:xfrm>
            <a:off x="3414532" y="3477876"/>
            <a:ext cx="77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241300">
                    <a:schemeClr val="bg1"/>
                  </a:glow>
                </a:effectLst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57F142-CDC1-484E-98F6-73798AAE02DD}"/>
              </a:ext>
            </a:extLst>
          </p:cNvPr>
          <p:cNvSpPr txBox="1"/>
          <p:nvPr/>
        </p:nvSpPr>
        <p:spPr>
          <a:xfrm>
            <a:off x="2902251" y="3589099"/>
            <a:ext cx="77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241300">
                    <a:schemeClr val="bg1"/>
                  </a:glow>
                </a:effectLst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F08BB2-9A64-4801-977B-0EC14565BF77}"/>
              </a:ext>
            </a:extLst>
          </p:cNvPr>
          <p:cNvSpPr txBox="1"/>
          <p:nvPr/>
        </p:nvSpPr>
        <p:spPr>
          <a:xfrm>
            <a:off x="2152509" y="3181289"/>
            <a:ext cx="77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241300">
                    <a:schemeClr val="bg1"/>
                  </a:glow>
                </a:effectLst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24367B-0407-40B7-8065-4C5F8EE3671F}"/>
              </a:ext>
            </a:extLst>
          </p:cNvPr>
          <p:cNvSpPr txBox="1"/>
          <p:nvPr/>
        </p:nvSpPr>
        <p:spPr>
          <a:xfrm>
            <a:off x="791901" y="2597775"/>
            <a:ext cx="77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241300">
                    <a:schemeClr val="bg1"/>
                  </a:glow>
                </a:effectLst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EBB136-510B-4530-9DBD-5A37F33416BF}"/>
              </a:ext>
            </a:extLst>
          </p:cNvPr>
          <p:cNvSpPr txBox="1"/>
          <p:nvPr/>
        </p:nvSpPr>
        <p:spPr>
          <a:xfrm>
            <a:off x="3984202" y="2877711"/>
            <a:ext cx="77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>
                  <a:glow rad="241300">
                    <a:schemeClr val="bg1"/>
                  </a:glow>
                </a:effectLst>
                <a:latin typeface="Arial Rounded MT Bold" panose="020F07040305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864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  <p:bldP spid="14" grpId="0"/>
      <p:bldP spid="15" grpId="0"/>
      <p:bldP spid="15" grpId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C5AB60-D5F3-487A-9BBB-5456EDE1DA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408061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633FAB-3DC5-4102-A0BD-4E02AA7C741F}"/>
              </a:ext>
            </a:extLst>
          </p:cNvPr>
          <p:cNvSpPr txBox="1"/>
          <p:nvPr/>
        </p:nvSpPr>
        <p:spPr>
          <a:xfrm>
            <a:off x="3410673" y="215209"/>
            <a:ext cx="5370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effectLst>
                  <a:glow rad="647700">
                    <a:schemeClr val="bg1"/>
                  </a:glow>
                </a:effectLst>
                <a:latin typeface="Arial Rounded MT Bold" panose="020F0704030504030204" pitchFamily="34" charset="0"/>
              </a:rPr>
              <a:t>A GOOD QUESTION!</a:t>
            </a:r>
          </a:p>
        </p:txBody>
      </p:sp>
      <p:pic>
        <p:nvPicPr>
          <p:cNvPr id="6" name="itsadrinksparty">
            <a:hlinkClick r:id="" action="ppaction://media"/>
            <a:extLst>
              <a:ext uri="{FF2B5EF4-FFF2-40B4-BE49-F238E27FC236}">
                <a16:creationId xmlns:a16="http://schemas.microsoft.com/office/drawing/2014/main" id="{3471E4AF-03B3-44A1-9D91-B55CB91B9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18634" y="2480452"/>
            <a:ext cx="487363" cy="487363"/>
          </a:xfrm>
          <a:prstGeom prst="rect">
            <a:avLst/>
          </a:prstGeom>
        </p:spPr>
      </p:pic>
      <p:pic>
        <p:nvPicPr>
          <p:cNvPr id="7" name="tonybeerplease">
            <a:hlinkClick r:id="" action="ppaction://media"/>
            <a:extLst>
              <a:ext uri="{FF2B5EF4-FFF2-40B4-BE49-F238E27FC236}">
                <a16:creationId xmlns:a16="http://schemas.microsoft.com/office/drawing/2014/main" id="{33442650-6925-4A38-B56E-C3DD073BDE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798757" y="2391039"/>
            <a:ext cx="487363" cy="487363"/>
          </a:xfrm>
          <a:prstGeom prst="rect">
            <a:avLst/>
          </a:prstGeom>
        </p:spPr>
      </p:pic>
      <p:pic>
        <p:nvPicPr>
          <p:cNvPr id="8" name="its redwine4me">
            <a:hlinkClick r:id="" action="ppaction://media"/>
            <a:extLst>
              <a:ext uri="{FF2B5EF4-FFF2-40B4-BE49-F238E27FC236}">
                <a16:creationId xmlns:a16="http://schemas.microsoft.com/office/drawing/2014/main" id="{9CEA0A57-2CA3-4327-BF32-4E2D7607958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11953" y="2406495"/>
            <a:ext cx="487363" cy="487363"/>
          </a:xfrm>
          <a:prstGeom prst="rect">
            <a:avLst/>
          </a:prstGeom>
        </p:spPr>
      </p:pic>
      <p:pic>
        <p:nvPicPr>
          <p:cNvPr id="10" name="tony rathersoftdrinks">
            <a:hlinkClick r:id="" action="ppaction://media"/>
            <a:extLst>
              <a:ext uri="{FF2B5EF4-FFF2-40B4-BE49-F238E27FC236}">
                <a16:creationId xmlns:a16="http://schemas.microsoft.com/office/drawing/2014/main" id="{0628F02C-D112-4E83-86E7-BEF257C2A55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6595" y="24410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2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8235" y="1397924"/>
            <a:ext cx="11813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FIONA: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DRINKS PARTY-WHAT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TONY?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TONY: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LIKE A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THANKS!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02840-21E1-4416-AE46-CF42E8F0C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82775"/>
          <a:stretch/>
        </p:blipFill>
        <p:spPr>
          <a:xfrm>
            <a:off x="4548384" y="190651"/>
            <a:ext cx="1145723" cy="7851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9813B2-B263-4A79-B044-FD9408EC0C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271"/>
          <a:stretch/>
        </p:blipFill>
        <p:spPr>
          <a:xfrm>
            <a:off x="5643299" y="427382"/>
            <a:ext cx="2569217" cy="3710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A03AF7-6BBD-4269-8B0D-9D774E78313D}"/>
              </a:ext>
            </a:extLst>
          </p:cNvPr>
          <p:cNvSpPr/>
          <p:nvPr/>
        </p:nvSpPr>
        <p:spPr>
          <a:xfrm>
            <a:off x="768235" y="2598253"/>
            <a:ext cx="1080645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FIONA: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RED WINE I WONDER WHAT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THE OTHERS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LIKE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TONY: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THINK MARY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PREFER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WHITE WINE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BUT I’M SURE THE THREE GUYS WITH CARS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RATHER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THE SOFT DRINKS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8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0777700" y="5515428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1670" y="5393832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2528" y="6459109"/>
            <a:ext cx="166319" cy="1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59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81494" y="5628553"/>
            <a:ext cx="609600" cy="609600"/>
          </a:xfrm>
          <a:prstGeom prst="rect">
            <a:avLst/>
          </a:prstGeom>
        </p:spPr>
      </p:pic>
      <p:pic>
        <p:nvPicPr>
          <p:cNvPr id="32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48" end="1475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66667" y="5607041"/>
            <a:ext cx="609600" cy="609600"/>
          </a:xfrm>
          <a:prstGeom prst="rect">
            <a:avLst/>
          </a:prstGeom>
        </p:spPr>
      </p:pic>
      <p:pic>
        <p:nvPicPr>
          <p:cNvPr id="33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21" end="1069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90677" y="5652346"/>
            <a:ext cx="609600" cy="609600"/>
          </a:xfrm>
          <a:prstGeom prst="rect">
            <a:avLst/>
          </a:prstGeom>
        </p:spPr>
      </p:pic>
      <p:pic>
        <p:nvPicPr>
          <p:cNvPr id="35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21" end="194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306585" y="5615018"/>
            <a:ext cx="609600" cy="609600"/>
          </a:xfrm>
          <a:prstGeom prst="rect">
            <a:avLst/>
          </a:prstGeom>
        </p:spPr>
      </p:pic>
      <p:pic>
        <p:nvPicPr>
          <p:cNvPr id="16" name="New Document2017-03-07-14-27-24-73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21412" y="5600203"/>
            <a:ext cx="609600" cy="609600"/>
          </a:xfrm>
          <a:prstGeom prst="rect">
            <a:avLst/>
          </a:prstGeom>
        </p:spPr>
      </p:pic>
      <p:pic>
        <p:nvPicPr>
          <p:cNvPr id="17" name="New Document2017-03-07-14-37-44-19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62430" y="5615018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72071" y="5126740"/>
            <a:ext cx="5789696" cy="171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tsadrinksparty">
            <a:hlinkClick r:id="" action="ppaction://media"/>
            <a:extLst>
              <a:ext uri="{FF2B5EF4-FFF2-40B4-BE49-F238E27FC236}">
                <a16:creationId xmlns:a16="http://schemas.microsoft.com/office/drawing/2014/main" id="{0948A079-51D1-4016-9A7F-4DA5C8034E0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31285" y="5252674"/>
            <a:ext cx="487363" cy="487363"/>
          </a:xfrm>
          <a:prstGeom prst="rect">
            <a:avLst/>
          </a:prstGeom>
        </p:spPr>
      </p:pic>
      <p:pic>
        <p:nvPicPr>
          <p:cNvPr id="11" name="tonybeerplease">
            <a:hlinkClick r:id="" action="ppaction://media"/>
            <a:extLst>
              <a:ext uri="{FF2B5EF4-FFF2-40B4-BE49-F238E27FC236}">
                <a16:creationId xmlns:a16="http://schemas.microsoft.com/office/drawing/2014/main" id="{343C525E-C8CB-4D66-9923-4864FA4FF56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798757" y="5207105"/>
            <a:ext cx="487363" cy="487363"/>
          </a:xfrm>
          <a:prstGeom prst="rect">
            <a:avLst/>
          </a:prstGeom>
        </p:spPr>
      </p:pic>
      <p:pic>
        <p:nvPicPr>
          <p:cNvPr id="13" name="its redwine4me">
            <a:hlinkClick r:id="" action="ppaction://media"/>
            <a:extLst>
              <a:ext uri="{FF2B5EF4-FFF2-40B4-BE49-F238E27FC236}">
                <a16:creationId xmlns:a16="http://schemas.microsoft.com/office/drawing/2014/main" id="{29F1FAAB-0607-48B2-9757-55803EEC7BF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047412" y="5115541"/>
            <a:ext cx="487363" cy="487363"/>
          </a:xfrm>
          <a:prstGeom prst="rect">
            <a:avLst/>
          </a:prstGeom>
        </p:spPr>
      </p:pic>
      <p:pic>
        <p:nvPicPr>
          <p:cNvPr id="15" name="tony rathersoftdrinks">
            <a:hlinkClick r:id="" action="ppaction://media"/>
            <a:extLst>
              <a:ext uri="{FF2B5EF4-FFF2-40B4-BE49-F238E27FC236}">
                <a16:creationId xmlns:a16="http://schemas.microsoft.com/office/drawing/2014/main" id="{D759B53F-5E94-4150-863E-A9FFD7BDC5D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482530" y="5096762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DAA703-25BA-461C-9A4B-B470F9D684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5529" y="671779"/>
            <a:ext cx="10407157" cy="408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2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2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ok opening final 2 use">
            <a:hlinkClick r:id="" action="ppaction://media"/>
            <a:extLst>
              <a:ext uri="{FF2B5EF4-FFF2-40B4-BE49-F238E27FC236}">
                <a16:creationId xmlns:a16="http://schemas.microsoft.com/office/drawing/2014/main" id="{6B7EF80C-FCC5-44DF-AA70-2A0B253439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625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675" t="13333" r="1604" b="13924"/>
          <a:stretch>
            <a:fillRect/>
          </a:stretch>
        </p:blipFill>
        <p:spPr>
          <a:xfrm>
            <a:off x="5688957" y="398429"/>
            <a:ext cx="5135301" cy="2866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73D542-2D89-4956-B1EE-1BA9EAEB7C4F}"/>
              </a:ext>
            </a:extLst>
          </p:cNvPr>
          <p:cNvSpPr txBox="1"/>
          <p:nvPr/>
        </p:nvSpPr>
        <p:spPr>
          <a:xfrm>
            <a:off x="1367741" y="3663846"/>
            <a:ext cx="9456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 w="1905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LANGUAGE IN CONTEXT</a:t>
            </a:r>
          </a:p>
        </p:txBody>
      </p:sp>
    </p:spTree>
    <p:extLst>
      <p:ext uri="{BB962C8B-B14F-4D97-AF65-F5344CB8AC3E}">
        <p14:creationId xmlns:p14="http://schemas.microsoft.com/office/powerpoint/2010/main" val="384348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30E9572-7D4E-4BC4-889E-C16B682C8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4443" y="0"/>
            <a:ext cx="514350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46DFFD-9867-4BCA-AF45-36A2E8B51C1E}"/>
              </a:ext>
            </a:extLst>
          </p:cNvPr>
          <p:cNvSpPr txBox="1"/>
          <p:nvPr/>
        </p:nvSpPr>
        <p:spPr>
          <a:xfrm>
            <a:off x="6362218" y="590309"/>
            <a:ext cx="5559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TEATIME IN OXFORD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0B8D1A-9F5B-435A-92C1-8F3CD16BE157}"/>
              </a:ext>
            </a:extLst>
          </p:cNvPr>
          <p:cNvSpPr/>
          <p:nvPr/>
        </p:nvSpPr>
        <p:spPr>
          <a:xfrm>
            <a:off x="5523706" y="3321050"/>
            <a:ext cx="613200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000" b="1" dirty="0">
                <a:solidFill>
                  <a:prstClr val="black"/>
                </a:solidFill>
              </a:rPr>
              <a:t>WHAT </a:t>
            </a:r>
          </a:p>
          <a:p>
            <a:pPr lvl="0" algn="ctr">
              <a:defRPr/>
            </a:pP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WOULD </a:t>
            </a:r>
            <a:r>
              <a:rPr lang="en-GB" sz="6000" b="1" dirty="0">
                <a:solidFill>
                  <a:prstClr val="black"/>
                </a:solidFill>
              </a:rPr>
              <a:t>YOU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LIKE?</a:t>
            </a:r>
          </a:p>
        </p:txBody>
      </p:sp>
    </p:spTree>
    <p:extLst>
      <p:ext uri="{BB962C8B-B14F-4D97-AF65-F5344CB8AC3E}">
        <p14:creationId xmlns:p14="http://schemas.microsoft.com/office/powerpoint/2010/main" val="42051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6DA7EE6-2216-4C21-8A4D-A8D20FCD7436}"/>
              </a:ext>
            </a:extLst>
          </p:cNvPr>
          <p:cNvSpPr txBox="1"/>
          <p:nvPr/>
        </p:nvSpPr>
        <p:spPr>
          <a:xfrm>
            <a:off x="1142257" y="394367"/>
            <a:ext cx="9945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DAY AT THE TRAVEL AGENCY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F22EA1-A89C-4CA0-AFA4-81AD0A1CD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24622" y="1307314"/>
            <a:ext cx="8581019" cy="541179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6296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1" nodeType="clickEffect">
                                  <p:stCondLst>
                                    <p:cond delay="1175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6DA7EE6-2216-4C21-8A4D-A8D20FCD7436}"/>
              </a:ext>
            </a:extLst>
          </p:cNvPr>
          <p:cNvSpPr txBox="1"/>
          <p:nvPr/>
        </p:nvSpPr>
        <p:spPr>
          <a:xfrm>
            <a:off x="598989" y="444567"/>
            <a:ext cx="10994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WOULD YOU LIKE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TRAVEL?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F6F2E-A41F-4C5A-B6BF-C291D6E01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824622" y="1307314"/>
            <a:ext cx="8581019" cy="54117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1 howtravel">
            <a:hlinkClick r:id="" action="ppaction://media"/>
            <a:extLst>
              <a:ext uri="{FF2B5EF4-FFF2-40B4-BE49-F238E27FC236}">
                <a16:creationId xmlns:a16="http://schemas.microsoft.com/office/drawing/2014/main" id="{2DFA151C-0E26-4B4B-87F1-32F473351E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715.61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5647" y="1312359"/>
            <a:ext cx="487363" cy="487363"/>
          </a:xfrm>
          <a:prstGeom prst="rect">
            <a:avLst/>
          </a:prstGeom>
        </p:spPr>
      </p:pic>
      <p:pic>
        <p:nvPicPr>
          <p:cNvPr id="5" name="1 howtravel">
            <a:hlinkClick r:id="" action="ppaction://media"/>
            <a:extLst>
              <a:ext uri="{FF2B5EF4-FFF2-40B4-BE49-F238E27FC236}">
                <a16:creationId xmlns:a16="http://schemas.microsoft.com/office/drawing/2014/main" id="{00E1AECF-8CE2-42A4-A884-64A0BE0827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41" end="11485.61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5647" y="2072922"/>
            <a:ext cx="487363" cy="487363"/>
          </a:xfrm>
          <a:prstGeom prst="rect">
            <a:avLst/>
          </a:prstGeom>
        </p:spPr>
      </p:pic>
      <p:pic>
        <p:nvPicPr>
          <p:cNvPr id="6" name="1 howtravel">
            <a:hlinkClick r:id="" action="ppaction://media"/>
            <a:extLst>
              <a:ext uri="{FF2B5EF4-FFF2-40B4-BE49-F238E27FC236}">
                <a16:creationId xmlns:a16="http://schemas.microsoft.com/office/drawing/2014/main" id="{85E190EA-244A-428E-9591-07697BC2DB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30" end="8480.61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5647" y="2833485"/>
            <a:ext cx="487363" cy="487363"/>
          </a:xfrm>
          <a:prstGeom prst="rect">
            <a:avLst/>
          </a:prstGeom>
        </p:spPr>
      </p:pic>
      <p:pic>
        <p:nvPicPr>
          <p:cNvPr id="7" name="1 howtravel">
            <a:hlinkClick r:id="" action="ppaction://media"/>
            <a:extLst>
              <a:ext uri="{FF2B5EF4-FFF2-40B4-BE49-F238E27FC236}">
                <a16:creationId xmlns:a16="http://schemas.microsoft.com/office/drawing/2014/main" id="{F779F775-627A-4422-8228-F94AD8B5BA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74" end="4464.61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5646" y="3792850"/>
            <a:ext cx="487363" cy="487363"/>
          </a:xfrm>
          <a:prstGeom prst="rect">
            <a:avLst/>
          </a:prstGeom>
        </p:spPr>
      </p:pic>
      <p:pic>
        <p:nvPicPr>
          <p:cNvPr id="9" name="1 howtravel">
            <a:hlinkClick r:id="" action="ppaction://media"/>
            <a:extLst>
              <a:ext uri="{FF2B5EF4-FFF2-40B4-BE49-F238E27FC236}">
                <a16:creationId xmlns:a16="http://schemas.microsoft.com/office/drawing/2014/main" id="{5FD31803-D37B-4546-9E36-102E66E7C26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5645" y="48145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8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C29401-6399-4CCE-ABB5-2E648D73E482}"/>
              </a:ext>
            </a:extLst>
          </p:cNvPr>
          <p:cNvSpPr txBox="1"/>
          <p:nvPr/>
        </p:nvSpPr>
        <p:spPr>
          <a:xfrm>
            <a:off x="1720858" y="911098"/>
            <a:ext cx="8750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WOULD YOU LIKE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GO?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18EE1F-B650-4A1A-AE06-CED7CF992A3A}"/>
              </a:ext>
            </a:extLst>
          </p:cNvPr>
          <p:cNvSpPr txBox="1"/>
          <p:nvPr/>
        </p:nvSpPr>
        <p:spPr>
          <a:xfrm>
            <a:off x="819539" y="1757855"/>
            <a:ext cx="10552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KIND OF ACTIVITIES DO YOU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LIKE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040089-93D2-418F-9678-05296317FE26}"/>
              </a:ext>
            </a:extLst>
          </p:cNvPr>
          <p:cNvSpPr txBox="1"/>
          <p:nvPr/>
        </p:nvSpPr>
        <p:spPr>
          <a:xfrm>
            <a:off x="993710" y="2642081"/>
            <a:ext cx="10204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WOULD YOU PREFER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TRAVEL?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21E9A3-368A-49DA-A092-F62C9486734A}"/>
              </a:ext>
            </a:extLst>
          </p:cNvPr>
          <p:cNvSpPr txBox="1"/>
          <p:nvPr/>
        </p:nvSpPr>
        <p:spPr>
          <a:xfrm>
            <a:off x="1615752" y="3732506"/>
            <a:ext cx="8960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SORT OF ACCOMMODATION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WOULD YOU RATHER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4E4CD-DFEC-42FA-8A66-16BCB2C6C287}"/>
              </a:ext>
            </a:extLst>
          </p:cNvPr>
          <p:cNvSpPr txBox="1"/>
          <p:nvPr/>
        </p:nvSpPr>
        <p:spPr>
          <a:xfrm>
            <a:off x="1720858" y="5135759"/>
            <a:ext cx="8867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YOU HAVE ANY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PREFERENCES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TIME OF YEAR?</a:t>
            </a:r>
          </a:p>
        </p:txBody>
      </p:sp>
    </p:spTree>
    <p:extLst>
      <p:ext uri="{BB962C8B-B14F-4D97-AF65-F5344CB8AC3E}">
        <p14:creationId xmlns:p14="http://schemas.microsoft.com/office/powerpoint/2010/main" val="389332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0919C0-6FCF-4A81-B145-023759ADC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51442" y="1214008"/>
            <a:ext cx="9489116" cy="535629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55C35FF-AFE5-4231-9986-98671E1CC701}"/>
              </a:ext>
            </a:extLst>
          </p:cNvPr>
          <p:cNvSpPr/>
          <p:nvPr/>
        </p:nvSpPr>
        <p:spPr>
          <a:xfrm>
            <a:off x="2036789" y="1854003"/>
            <a:ext cx="2569583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482600">
                    <a:schemeClr val="bg1"/>
                  </a:glow>
                </a:effectLst>
              </a:rPr>
              <a:t>WOULD YOU LIKE </a:t>
            </a:r>
            <a:r>
              <a:rPr lang="en-GB" sz="2400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  <a:latin typeface="Arial Rounded MT Bold" panose="020F0704030504030204" pitchFamily="34" charset="0"/>
              </a:rPr>
              <a:t>TO VISIT NORTH AMERIC</a:t>
            </a:r>
            <a:r>
              <a:rPr lang="en-GB" sz="2400" dirty="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A</a:t>
            </a:r>
            <a:r>
              <a:rPr lang="en-GB" sz="2400" b="1" dirty="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7DAFC9-6D32-4637-ADAA-5AB781F04178}"/>
              </a:ext>
            </a:extLst>
          </p:cNvPr>
          <p:cNvSpPr/>
          <p:nvPr/>
        </p:nvSpPr>
        <p:spPr>
          <a:xfrm>
            <a:off x="8213714" y="1114231"/>
            <a:ext cx="2626843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482600">
                    <a:schemeClr val="bg1"/>
                  </a:glow>
                </a:effectLst>
              </a:rPr>
              <a:t>WOULD YOU LIKE </a:t>
            </a:r>
            <a:r>
              <a:rPr lang="en-GB" sz="2400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  <a:latin typeface="Arial Rounded MT Bold" panose="020F0704030504030204" pitchFamily="34" charset="0"/>
              </a:rPr>
              <a:t>TO DISCOVERCHINA?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6392F0-EF8C-4D42-A27B-AA25BE87DA0F}"/>
              </a:ext>
            </a:extLst>
          </p:cNvPr>
          <p:cNvSpPr/>
          <p:nvPr/>
        </p:nvSpPr>
        <p:spPr>
          <a:xfrm>
            <a:off x="4429244" y="4652138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482600">
                    <a:schemeClr val="bg1"/>
                  </a:glow>
                </a:effectLst>
              </a:rPr>
              <a:t>WOULD YOU LIKE </a:t>
            </a:r>
            <a:r>
              <a:rPr lang="en-GB" sz="2400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  <a:latin typeface="Arial Rounded MT Bold" panose="020F0704030504030204" pitchFamily="34" charset="0"/>
              </a:rPr>
              <a:t>A TRIP TO AFRICA?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D6BCA9-1F83-4E9C-B039-88B639696672}"/>
              </a:ext>
            </a:extLst>
          </p:cNvPr>
          <p:cNvSpPr/>
          <p:nvPr/>
        </p:nvSpPr>
        <p:spPr>
          <a:xfrm>
            <a:off x="4825422" y="1620402"/>
            <a:ext cx="2350881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482600">
                    <a:schemeClr val="bg1"/>
                  </a:glow>
                </a:effectLst>
              </a:rPr>
              <a:t>WOULD YOU LIKE </a:t>
            </a:r>
            <a:r>
              <a:rPr lang="en-GB" sz="2400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  <a:latin typeface="Arial Rounded MT Bold" panose="020F0704030504030204" pitchFamily="34" charset="0"/>
              </a:rPr>
              <a:t>TO GO TO EUROPE</a:t>
            </a:r>
            <a:r>
              <a:rPr lang="en-GB" sz="2400" b="1" dirty="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6A718F-A733-4C8A-84AF-63DEE6C7B120}"/>
              </a:ext>
            </a:extLst>
          </p:cNvPr>
          <p:cNvSpPr/>
          <p:nvPr/>
        </p:nvSpPr>
        <p:spPr>
          <a:xfrm>
            <a:off x="9017544" y="3489365"/>
            <a:ext cx="2982409" cy="232554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/>
              </a:rPr>
              <a:t>WOULD YOU LIKE </a:t>
            </a:r>
            <a:r>
              <a:rPr lang="en-GB" sz="2400" dirty="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TO TRAVEL TO AUSTRALIA</a:t>
            </a:r>
            <a:r>
              <a:rPr lang="en-GB" sz="2400" b="1" dirty="0">
                <a:solidFill>
                  <a:schemeClr val="tx1"/>
                </a:solidFill>
                <a:effectLst/>
              </a:rPr>
              <a:t>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9071C44-7065-4D07-83E2-FAA76E0A8897}"/>
              </a:ext>
            </a:extLst>
          </p:cNvPr>
          <p:cNvSpPr/>
          <p:nvPr/>
        </p:nvSpPr>
        <p:spPr>
          <a:xfrm>
            <a:off x="6618790" y="1863042"/>
            <a:ext cx="2303362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342900">
                    <a:schemeClr val="bg1"/>
                  </a:glow>
                </a:effectLst>
              </a:rPr>
              <a:t>WOULD YOU LIKE </a:t>
            </a:r>
            <a:r>
              <a:rPr lang="en-GB" sz="2400" dirty="0">
                <a:solidFill>
                  <a:schemeClr val="tx1"/>
                </a:solidFill>
                <a:effectLst>
                  <a:glow rad="342900">
                    <a:schemeClr val="bg1"/>
                  </a:glow>
                </a:effectLst>
                <a:latin typeface="Arial Rounded MT Bold" panose="020F0704030504030204" pitchFamily="34" charset="0"/>
              </a:rPr>
              <a:t>TO SEE INDIA?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893187-7189-4999-9DA8-4445DCB10366}"/>
              </a:ext>
            </a:extLst>
          </p:cNvPr>
          <p:cNvSpPr txBox="1"/>
          <p:nvPr/>
        </p:nvSpPr>
        <p:spPr>
          <a:xfrm>
            <a:off x="598989" y="444567"/>
            <a:ext cx="109940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WOULD YOU LIKE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 TRAVEL?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ACA0A49-1E19-4A6E-B68C-26B4BD9A1F1D}"/>
              </a:ext>
            </a:extLst>
          </p:cNvPr>
          <p:cNvSpPr/>
          <p:nvPr/>
        </p:nvSpPr>
        <p:spPr>
          <a:xfrm>
            <a:off x="1192188" y="4477555"/>
            <a:ext cx="2569584" cy="185194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482600">
                    <a:schemeClr val="bg1"/>
                  </a:glow>
                </a:effectLst>
              </a:rPr>
              <a:t>WOULD YOU LIKE </a:t>
            </a:r>
            <a:r>
              <a:rPr lang="en-GB" sz="2400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  <a:latin typeface="Arial Rounded MT Bold" panose="020F0704030504030204" pitchFamily="34" charset="0"/>
              </a:rPr>
              <a:t>TO EXPLORE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effectLst>
                  <a:glow rad="482600">
                    <a:schemeClr val="bg1"/>
                  </a:glow>
                </a:effectLst>
                <a:latin typeface="Arial Rounded MT Bold" panose="020F0704030504030204" pitchFamily="34" charset="0"/>
              </a:rPr>
              <a:t>SOUTH AMERICA?</a:t>
            </a:r>
          </a:p>
        </p:txBody>
      </p:sp>
    </p:spTree>
    <p:extLst>
      <p:ext uri="{BB962C8B-B14F-4D97-AF65-F5344CB8AC3E}">
        <p14:creationId xmlns:p14="http://schemas.microsoft.com/office/powerpoint/2010/main" val="178158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4" grpId="1"/>
      <p:bldP spid="15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mus instr u like">
            <a:hlinkClick r:id="" action="ppaction://media"/>
            <a:extLst>
              <a:ext uri="{FF2B5EF4-FFF2-40B4-BE49-F238E27FC236}">
                <a16:creationId xmlns:a16="http://schemas.microsoft.com/office/drawing/2014/main" id="{662C4EE1-5374-4E72-B0B5-64C308971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023933" y="693251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A6E1F2-C8FE-4169-811B-637EF96309E4}"/>
              </a:ext>
            </a:extLst>
          </p:cNvPr>
          <p:cNvSpPr txBox="1"/>
          <p:nvPr/>
        </p:nvSpPr>
        <p:spPr>
          <a:xfrm>
            <a:off x="1547812" y="476746"/>
            <a:ext cx="90963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MUSICAL INSTRUMENTS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YOU LIKE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I LIKE THE VIOLIN">
            <a:hlinkClick r:id="" action="ppaction://media"/>
            <a:extLst>
              <a:ext uri="{FF2B5EF4-FFF2-40B4-BE49-F238E27FC236}">
                <a16:creationId xmlns:a16="http://schemas.microsoft.com/office/drawing/2014/main" id="{8A310D9C-3369-4FD2-A03A-7C91C448BD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3745" y="2285929"/>
            <a:ext cx="487363" cy="487363"/>
          </a:xfrm>
          <a:prstGeom prst="rect">
            <a:avLst/>
          </a:prstGeom>
        </p:spPr>
      </p:pic>
      <p:pic>
        <p:nvPicPr>
          <p:cNvPr id="5" name="Picture 4" descr="A close up of a violin&#10;&#10;Description automatically generated">
            <a:extLst>
              <a:ext uri="{FF2B5EF4-FFF2-40B4-BE49-F238E27FC236}">
                <a16:creationId xmlns:a16="http://schemas.microsoft.com/office/drawing/2014/main" id="{16AB8888-C5F6-4538-91D4-B9BECCA940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620188" y="2285929"/>
            <a:ext cx="1994096" cy="2244559"/>
          </a:xfrm>
          <a:prstGeom prst="rect">
            <a:avLst/>
          </a:prstGeom>
        </p:spPr>
      </p:pic>
      <p:pic>
        <p:nvPicPr>
          <p:cNvPr id="6" name="violin3">
            <a:hlinkClick r:id="" action="ppaction://media"/>
            <a:extLst>
              <a:ext uri="{FF2B5EF4-FFF2-40B4-BE49-F238E27FC236}">
                <a16:creationId xmlns:a16="http://schemas.microsoft.com/office/drawing/2014/main" id="{7CFE0F2C-46D7-418E-9C69-599B5D9158A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2310" y="3321050"/>
            <a:ext cx="487363" cy="4873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4B7334-3A44-464E-96CF-FBEF5CD4776E}"/>
              </a:ext>
            </a:extLst>
          </p:cNvPr>
          <p:cNvSpPr/>
          <p:nvPr/>
        </p:nvSpPr>
        <p:spPr>
          <a:xfrm>
            <a:off x="792991" y="4860801"/>
            <a:ext cx="34824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LIKE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VIOLIN</a:t>
            </a:r>
          </a:p>
        </p:txBody>
      </p:sp>
      <p:pic>
        <p:nvPicPr>
          <p:cNvPr id="8" name="RATHER SAX">
            <a:hlinkClick r:id="" action="ppaction://media"/>
            <a:extLst>
              <a:ext uri="{FF2B5EF4-FFF2-40B4-BE49-F238E27FC236}">
                <a16:creationId xmlns:a16="http://schemas.microsoft.com/office/drawing/2014/main" id="{8808BB3B-83E1-4E6C-9906-255197BD8F8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633378" y="2065566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98A2DB-C810-421E-956C-6807543ADB27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13373" r="11324" b="8577"/>
          <a:stretch/>
        </p:blipFill>
        <p:spPr>
          <a:xfrm>
            <a:off x="4295016" y="2199572"/>
            <a:ext cx="2410286" cy="2506330"/>
          </a:xfrm>
          <a:prstGeom prst="rect">
            <a:avLst/>
          </a:prstGeom>
        </p:spPr>
      </p:pic>
      <p:pic>
        <p:nvPicPr>
          <p:cNvPr id="10" name="STRANGERS ON THE SHORE">
            <a:hlinkClick r:id="" action="ppaction://media"/>
            <a:extLst>
              <a:ext uri="{FF2B5EF4-FFF2-40B4-BE49-F238E27FC236}">
                <a16:creationId xmlns:a16="http://schemas.microsoft.com/office/drawing/2014/main" id="{4528BD39-5E50-49A4-B7C2-78F0B9669A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871117" y="3603563"/>
            <a:ext cx="487363" cy="4873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1FDEE3-FF40-4DC3-A704-628D59C80334}"/>
              </a:ext>
            </a:extLst>
          </p:cNvPr>
          <p:cNvSpPr/>
          <p:nvPr/>
        </p:nvSpPr>
        <p:spPr>
          <a:xfrm>
            <a:off x="4114798" y="4617754"/>
            <a:ext cx="42417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WOULD RATHER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 TO THE SAXOPHONE</a:t>
            </a:r>
          </a:p>
        </p:txBody>
      </p:sp>
      <p:pic>
        <p:nvPicPr>
          <p:cNvPr id="12" name="BOTHLIKE CLARINET">
            <a:hlinkClick r:id="" action="ppaction://media"/>
            <a:extLst>
              <a:ext uri="{FF2B5EF4-FFF2-40B4-BE49-F238E27FC236}">
                <a16:creationId xmlns:a16="http://schemas.microsoft.com/office/drawing/2014/main" id="{F478E968-7B43-4974-8F39-3986DF9AA74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04056" y="1750750"/>
            <a:ext cx="487363" cy="48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2084FF-0250-47AD-ADBC-35944509AB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4167" y="2260275"/>
            <a:ext cx="2160021" cy="2223551"/>
          </a:xfrm>
          <a:prstGeom prst="rect">
            <a:avLst/>
          </a:prstGeom>
        </p:spPr>
      </p:pic>
      <p:pic>
        <p:nvPicPr>
          <p:cNvPr id="14" name="1 Clarinet-bit">
            <a:hlinkClick r:id="" action="ppaction://media"/>
            <a:extLst>
              <a:ext uri="{FF2B5EF4-FFF2-40B4-BE49-F238E27FC236}">
                <a16:creationId xmlns:a16="http://schemas.microsoft.com/office/drawing/2014/main" id="{579D36EF-5CE2-4387-BDD2-258460E59F4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239095" y="3331240"/>
            <a:ext cx="487363" cy="48736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41961B3-F5BC-4F37-95A8-D6E6EC377183}"/>
              </a:ext>
            </a:extLst>
          </p:cNvPr>
          <p:cNvSpPr/>
          <p:nvPr/>
        </p:nvSpPr>
        <p:spPr>
          <a:xfrm>
            <a:off x="8903701" y="4090926"/>
            <a:ext cx="24633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</a:t>
            </a:r>
            <a:r>
              <a:rPr kumimoji="0" lang="en-GB" sz="3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BOTH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LIKE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CLARINET</a:t>
            </a:r>
          </a:p>
        </p:txBody>
      </p:sp>
    </p:spTree>
    <p:extLst>
      <p:ext uri="{BB962C8B-B14F-4D97-AF65-F5344CB8AC3E}">
        <p14:creationId xmlns:p14="http://schemas.microsoft.com/office/powerpoint/2010/main" val="411789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2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2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27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2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23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53659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/>
      <p:bldP spid="7" grpId="0"/>
      <p:bldP spid="11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32336F-334F-49A8-B39F-818A934E05A0}"/>
              </a:ext>
            </a:extLst>
          </p:cNvPr>
          <p:cNvSpPr txBox="1"/>
          <p:nvPr/>
        </p:nvSpPr>
        <p:spPr>
          <a:xfrm>
            <a:off x="5311742" y="1380269"/>
            <a:ext cx="32004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defRPr/>
            </a:pPr>
            <a:r>
              <a:rPr lang="en-GB" sz="3200" b="1" dirty="0">
                <a:solidFill>
                  <a:prstClr val="black"/>
                </a:solidFill>
              </a:rPr>
              <a:t>I 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WOULD PREFER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RATHER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43D3258-823C-4E12-8802-07628AE0E723}"/>
              </a:ext>
            </a:extLst>
          </p:cNvPr>
          <p:cNvSpPr/>
          <p:nvPr/>
        </p:nvSpPr>
        <p:spPr>
          <a:xfrm>
            <a:off x="8198255" y="2395932"/>
            <a:ext cx="3200400" cy="781402"/>
          </a:xfrm>
          <a:prstGeom prst="wedgeEllipseCallout">
            <a:avLst>
              <a:gd name="adj1" fmla="val -62154"/>
              <a:gd name="adj2" fmla="val -2932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C8DB4C2-0AF2-42D8-AA35-A1B75918CA46}"/>
              </a:ext>
            </a:extLst>
          </p:cNvPr>
          <p:cNvSpPr/>
          <p:nvPr/>
        </p:nvSpPr>
        <p:spPr>
          <a:xfrm>
            <a:off x="7415483" y="1315450"/>
            <a:ext cx="3200400" cy="781403"/>
          </a:xfrm>
          <a:prstGeom prst="wedgeEllipseCallout">
            <a:avLst>
              <a:gd name="adj1" fmla="val -77332"/>
              <a:gd name="adj2" fmla="val 358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DDB1EE0B-5E22-4617-BEDB-4B304960AF33}"/>
              </a:ext>
            </a:extLst>
          </p:cNvPr>
          <p:cNvSpPr/>
          <p:nvPr/>
        </p:nvSpPr>
        <p:spPr>
          <a:xfrm>
            <a:off x="1607801" y="2923954"/>
            <a:ext cx="3200400" cy="900606"/>
          </a:xfrm>
          <a:prstGeom prst="wedgeEllipseCallout">
            <a:avLst>
              <a:gd name="adj1" fmla="val 59510"/>
              <a:gd name="adj2" fmla="val 24757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GENERALLY BEST FOR ME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2D761F1-E65F-4CB4-BFAD-40A136E16EB1}"/>
              </a:ext>
            </a:extLst>
          </p:cNvPr>
          <p:cNvSpPr/>
          <p:nvPr/>
        </p:nvSpPr>
        <p:spPr>
          <a:xfrm>
            <a:off x="1542877" y="3962243"/>
            <a:ext cx="3200400" cy="900605"/>
          </a:xfrm>
          <a:prstGeom prst="wedgeEllipseCallout">
            <a:avLst>
              <a:gd name="adj1" fmla="val 63188"/>
              <a:gd name="adj2" fmla="val -730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SPECIFICALLY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BEST FOR ME</a:t>
            </a:r>
            <a:endParaRPr kumimoji="0" lang="en-GB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085325F-9A15-47B8-AF41-E4752878C61F}"/>
              </a:ext>
            </a:extLst>
          </p:cNvPr>
          <p:cNvSpPr/>
          <p:nvPr/>
        </p:nvSpPr>
        <p:spPr>
          <a:xfrm>
            <a:off x="7585603" y="5711992"/>
            <a:ext cx="3200400" cy="781402"/>
          </a:xfrm>
          <a:prstGeom prst="wedgeEllipseCallout">
            <a:avLst>
              <a:gd name="adj1" fmla="val -69107"/>
              <a:gd name="adj2" fmla="val 17720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E49CEF-C366-4A2A-AE5E-9EE996BAA0B5}"/>
              </a:ext>
            </a:extLst>
          </p:cNvPr>
          <p:cNvSpPr/>
          <p:nvPr/>
        </p:nvSpPr>
        <p:spPr>
          <a:xfrm>
            <a:off x="3679857" y="364606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PREFERENCES!</a:t>
            </a:r>
            <a:endParaRPr kumimoji="0" lang="en-GB" sz="6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7FD3C9F1-5116-48D4-9294-367D4666EE5D}"/>
              </a:ext>
            </a:extLst>
          </p:cNvPr>
          <p:cNvSpPr/>
          <p:nvPr/>
        </p:nvSpPr>
        <p:spPr>
          <a:xfrm>
            <a:off x="1405997" y="5000531"/>
            <a:ext cx="3200400" cy="1361035"/>
          </a:xfrm>
          <a:prstGeom prst="wedgeEllipseCallout">
            <a:avLst>
              <a:gd name="adj1" fmla="val 69832"/>
              <a:gd name="adj2" fmla="val -25838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 ALTERNATIVE FOR 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7389E3-D132-46AC-A025-1B1DFB5DA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227"/>
          <a:stretch/>
        </p:blipFill>
        <p:spPr>
          <a:xfrm rot="20765294">
            <a:off x="566074" y="-127497"/>
            <a:ext cx="2687052" cy="27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94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F43D3258-823C-4E12-8802-07628AE0E723}"/>
              </a:ext>
            </a:extLst>
          </p:cNvPr>
          <p:cNvSpPr/>
          <p:nvPr/>
        </p:nvSpPr>
        <p:spPr>
          <a:xfrm>
            <a:off x="8771165" y="2671210"/>
            <a:ext cx="2872170" cy="649840"/>
          </a:xfrm>
          <a:prstGeom prst="wedgeEllipseCallout">
            <a:avLst>
              <a:gd name="adj1" fmla="val -53640"/>
              <a:gd name="adj2" fmla="val -37503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4C8DB4C2-0AF2-42D8-AA35-A1B75918CA46}"/>
              </a:ext>
            </a:extLst>
          </p:cNvPr>
          <p:cNvSpPr/>
          <p:nvPr/>
        </p:nvSpPr>
        <p:spPr>
          <a:xfrm>
            <a:off x="8347871" y="1380269"/>
            <a:ext cx="3200400" cy="649778"/>
          </a:xfrm>
          <a:prstGeom prst="wedgeEllipseCallout">
            <a:avLst>
              <a:gd name="adj1" fmla="val -62153"/>
              <a:gd name="adj2" fmla="val 207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085325F-9A15-47B8-AF41-E4752878C61F}"/>
              </a:ext>
            </a:extLst>
          </p:cNvPr>
          <p:cNvSpPr/>
          <p:nvPr/>
        </p:nvSpPr>
        <p:spPr>
          <a:xfrm>
            <a:off x="8767125" y="5798271"/>
            <a:ext cx="2409322" cy="740157"/>
          </a:xfrm>
          <a:prstGeom prst="wedgeEllipseCallout">
            <a:avLst>
              <a:gd name="adj1" fmla="val -68170"/>
              <a:gd name="adj2" fmla="val 18539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6AB4B3-98DD-46A3-A441-1E6627355803}"/>
              </a:ext>
            </a:extLst>
          </p:cNvPr>
          <p:cNvSpPr/>
          <p:nvPr/>
        </p:nvSpPr>
        <p:spPr>
          <a:xfrm>
            <a:off x="3679857" y="364606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PREFERENCES!</a:t>
            </a:r>
            <a:endParaRPr kumimoji="0" lang="en-GB" sz="6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D1D7E6-B8E8-4E6E-A262-AB0F7301A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559" y="1380269"/>
            <a:ext cx="4365114" cy="5712447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2FB91A12-0932-45D4-B272-12F0F7CC1EB3}"/>
              </a:ext>
            </a:extLst>
          </p:cNvPr>
          <p:cNvSpPr/>
          <p:nvPr/>
        </p:nvSpPr>
        <p:spPr>
          <a:xfrm>
            <a:off x="1542877" y="2923954"/>
            <a:ext cx="3265324" cy="900606"/>
          </a:xfrm>
          <a:prstGeom prst="wedgeEllipseCallout">
            <a:avLst>
              <a:gd name="adj1" fmla="val 59510"/>
              <a:gd name="adj2" fmla="val 24757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GENERALLY BEST FOR YOU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512DAD9A-DDA6-4589-8E15-4419EF378841}"/>
              </a:ext>
            </a:extLst>
          </p:cNvPr>
          <p:cNvSpPr/>
          <p:nvPr/>
        </p:nvSpPr>
        <p:spPr>
          <a:xfrm>
            <a:off x="1254642" y="3962243"/>
            <a:ext cx="3488635" cy="900605"/>
          </a:xfrm>
          <a:prstGeom prst="wedgeEllipseCallout">
            <a:avLst>
              <a:gd name="adj1" fmla="val 63188"/>
              <a:gd name="adj2" fmla="val -7302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SPECIFICALLY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BEST FOR YOU</a:t>
            </a:r>
            <a:endParaRPr kumimoji="0" lang="en-GB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6C8D8EA9-AAA9-48BD-95B6-6FE9687A8929}"/>
              </a:ext>
            </a:extLst>
          </p:cNvPr>
          <p:cNvSpPr/>
          <p:nvPr/>
        </p:nvSpPr>
        <p:spPr>
          <a:xfrm>
            <a:off x="1041991" y="5000531"/>
            <a:ext cx="3564406" cy="1361035"/>
          </a:xfrm>
          <a:prstGeom prst="wedgeEllipseCallout">
            <a:avLst>
              <a:gd name="adj1" fmla="val 69832"/>
              <a:gd name="adj2" fmla="val -25838"/>
            </a:avLst>
          </a:prstGeom>
          <a:solidFill>
            <a:srgbClr val="708B1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 ALTERNATIVE FOR YOU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468024-E32A-418A-A4AC-34B0D116A2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227"/>
          <a:stretch/>
        </p:blipFill>
        <p:spPr>
          <a:xfrm rot="20765294">
            <a:off x="566074" y="-127497"/>
            <a:ext cx="2687052" cy="27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95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773D542-2D89-4956-B1EE-1BA9EAEB7C4F}"/>
              </a:ext>
            </a:extLst>
          </p:cNvPr>
          <p:cNvSpPr txBox="1"/>
          <p:nvPr/>
        </p:nvSpPr>
        <p:spPr>
          <a:xfrm>
            <a:off x="1342053" y="4064754"/>
            <a:ext cx="95078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NOW MAKE YOUR OWN EXAMPLES !</a:t>
            </a:r>
          </a:p>
        </p:txBody>
      </p:sp>
      <p:pic>
        <p:nvPicPr>
          <p:cNvPr id="8" name="book opening final 2 use">
            <a:hlinkClick r:id="" action="ppaction://media"/>
            <a:extLst>
              <a:ext uri="{FF2B5EF4-FFF2-40B4-BE49-F238E27FC236}">
                <a16:creationId xmlns:a16="http://schemas.microsoft.com/office/drawing/2014/main" id="{36FB0F7F-7101-4B56-8C0F-5E87889E2E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29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675" t="13333" r="1604" b="13924"/>
          <a:stretch>
            <a:fillRect/>
          </a:stretch>
        </p:blipFill>
        <p:spPr>
          <a:xfrm>
            <a:off x="6288477" y="454062"/>
            <a:ext cx="5135301" cy="286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1" nodeType="click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1.11111E-6 L -2.29167E-6 -0.07222 " pathEditMode="relative" rAng="0" ptsTypes="AA">
                                      <p:cBhvr>
                                        <p:cTn id="21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1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5706BF-57CE-4F28-A380-976D906B1210}"/>
              </a:ext>
            </a:extLst>
          </p:cNvPr>
          <p:cNvSpPr/>
          <p:nvPr/>
        </p:nvSpPr>
        <p:spPr>
          <a:xfrm>
            <a:off x="786453" y="5874281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63989-95F0-4369-A58B-F223A5310D66}"/>
              </a:ext>
            </a:extLst>
          </p:cNvPr>
          <p:cNvSpPr/>
          <p:nvPr/>
        </p:nvSpPr>
        <p:spPr>
          <a:xfrm>
            <a:off x="614179" y="5818793"/>
            <a:ext cx="23674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93D331-85BB-4ACA-9941-38A62AACE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087" y="4130579"/>
            <a:ext cx="1889589" cy="20113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1409350-3EDC-4460-A5F7-AA6C97A896B6}"/>
              </a:ext>
            </a:extLst>
          </p:cNvPr>
          <p:cNvSpPr/>
          <p:nvPr/>
        </p:nvSpPr>
        <p:spPr>
          <a:xfrm>
            <a:off x="2040242" y="2770051"/>
            <a:ext cx="81115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FAVORITE</a:t>
            </a: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ACTIVITIES </a:t>
            </a: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OR</a:t>
            </a: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THINGS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THAT YOU </a:t>
            </a: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WANT MORE </a:t>
            </a: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THAN OTHERS</a:t>
            </a:r>
            <a:endParaRPr kumimoji="0" lang="en-GB" sz="3200" b="0" i="0" u="none" strike="noStrike" kern="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5847F5-8443-420A-982E-7BA4B7DFD5C7}"/>
              </a:ext>
            </a:extLst>
          </p:cNvPr>
          <p:cNvSpPr/>
          <p:nvPr/>
        </p:nvSpPr>
        <p:spPr>
          <a:xfrm>
            <a:off x="1797880" y="1672109"/>
            <a:ext cx="8674169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REMEMBER</a:t>
            </a:r>
            <a:r>
              <a:rPr kumimoji="0" lang="en-GB" sz="34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PREFERENCES</a:t>
            </a: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ARE ABOUT</a:t>
            </a:r>
            <a:endParaRPr kumimoji="0" lang="en-GB" sz="1800" b="0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31229A-F49E-4CD3-A137-C48E0D625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902" y="514000"/>
            <a:ext cx="3014196" cy="7151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E27478-2DDA-4042-A106-DFD22143F153}"/>
              </a:ext>
            </a:extLst>
          </p:cNvPr>
          <p:cNvSpPr/>
          <p:nvPr/>
        </p:nvSpPr>
        <p:spPr>
          <a:xfrm>
            <a:off x="2150221" y="4524784"/>
            <a:ext cx="792236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ALSO PLACES  </a:t>
            </a:r>
            <a:r>
              <a:rPr kumimoji="0" lang="en-GB" sz="32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YOU</a:t>
            </a:r>
            <a:r>
              <a:rPr kumimoji="0" lang="en-GB" sz="32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ENJOY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AND PEOPLE </a:t>
            </a:r>
            <a:r>
              <a:rPr kumimoji="0" lang="en-GB" sz="32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THAT MAKE YOU </a:t>
            </a:r>
            <a:r>
              <a:rPr kumimoji="0" lang="en-GB" sz="32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HAPPY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78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522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7FBDD2-36D5-4512-B226-66297C632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60" y="752354"/>
            <a:ext cx="8388823" cy="60538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69CAEF-31C8-4D9A-B45B-A4B06D3AE472}"/>
              </a:ext>
            </a:extLst>
          </p:cNvPr>
          <p:cNvSpPr txBox="1"/>
          <p:nvPr/>
        </p:nvSpPr>
        <p:spPr>
          <a:xfrm>
            <a:off x="6362218" y="590309"/>
            <a:ext cx="5559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TEATIME IN OXFORD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F40178-54DD-4550-87B9-B7A6DBE32F18}"/>
              </a:ext>
            </a:extLst>
          </p:cNvPr>
          <p:cNvSpPr txBox="1"/>
          <p:nvPr/>
        </p:nvSpPr>
        <p:spPr>
          <a:xfrm>
            <a:off x="8798767" y="2463282"/>
            <a:ext cx="29578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ln w="19050">
                  <a:solidFill>
                    <a:sysClr val="windowText" lastClr="000000"/>
                  </a:solidFill>
                </a:ln>
              </a:rPr>
              <a:t>WELCOME </a:t>
            </a:r>
          </a:p>
          <a:p>
            <a:pPr algn="ctr"/>
            <a:r>
              <a:rPr lang="en-GB" sz="4400" dirty="0">
                <a:ln w="19050">
                  <a:solidFill>
                    <a:sysClr val="windowText" lastClr="000000"/>
                  </a:solidFill>
                </a:ln>
              </a:rPr>
              <a:t>TO </a:t>
            </a:r>
          </a:p>
          <a:p>
            <a:pPr algn="ctr"/>
            <a:r>
              <a:rPr lang="en-GB" sz="4000" dirty="0">
                <a:ln w="19050">
                  <a:solidFill>
                    <a:sysClr val="windowText" lastClr="000000"/>
                  </a:solidFill>
                </a:ln>
              </a:rPr>
              <a:t>THE OLD TEA SHOP!</a:t>
            </a:r>
          </a:p>
        </p:txBody>
      </p:sp>
    </p:spTree>
    <p:extLst>
      <p:ext uri="{BB962C8B-B14F-4D97-AF65-F5344CB8AC3E}">
        <p14:creationId xmlns:p14="http://schemas.microsoft.com/office/powerpoint/2010/main" val="356686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98E057-F6A1-48C6-A12F-F9BBEBB06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373" y="423211"/>
            <a:ext cx="3014196" cy="7151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7BB3A6-E9D6-4AFE-BA11-285ED4231D51}"/>
              </a:ext>
            </a:extLst>
          </p:cNvPr>
          <p:cNvSpPr/>
          <p:nvPr/>
        </p:nvSpPr>
        <p:spPr>
          <a:xfrm>
            <a:off x="786453" y="5874281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1058DA-BE99-48F2-A7D0-F9A3BFAA0F4B}"/>
              </a:ext>
            </a:extLst>
          </p:cNvPr>
          <p:cNvSpPr/>
          <p:nvPr/>
        </p:nvSpPr>
        <p:spPr>
          <a:xfrm>
            <a:off x="614179" y="5818793"/>
            <a:ext cx="23674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71A281-0B8A-429B-B7AA-4B6FF14D3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087" y="4130579"/>
            <a:ext cx="1889589" cy="201137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CF85D53-B28B-4B9C-B3A4-3EC79520916B}"/>
              </a:ext>
            </a:extLst>
          </p:cNvPr>
          <p:cNvSpPr/>
          <p:nvPr/>
        </p:nvSpPr>
        <p:spPr>
          <a:xfrm>
            <a:off x="5184159" y="2720885"/>
            <a:ext cx="1823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5334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6466D9-5AE9-492A-A498-394BE1F85C12}"/>
              </a:ext>
            </a:extLst>
          </p:cNvPr>
          <p:cNvSpPr/>
          <p:nvPr/>
        </p:nvSpPr>
        <p:spPr>
          <a:xfrm>
            <a:off x="2981584" y="3921214"/>
            <a:ext cx="62840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CAN HAVE OTHER </a:t>
            </a: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CONTEXTS</a:t>
            </a:r>
            <a:endParaRPr kumimoji="0" lang="en-GB" sz="1800" b="0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7633E8-1591-4F86-98EA-5E18F62D64DB}"/>
              </a:ext>
            </a:extLst>
          </p:cNvPr>
          <p:cNvSpPr/>
          <p:nvPr/>
        </p:nvSpPr>
        <p:spPr>
          <a:xfrm>
            <a:off x="5477102" y="1138318"/>
            <a:ext cx="6314879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MEANING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PERSONAL WISH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can go swimming if 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WORD: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</a:t>
            </a:r>
            <a:r>
              <a:rPr lang="en-GB" sz="1100" b="1" dirty="0">
                <a:solidFill>
                  <a:prstClr val="black"/>
                </a:solidFill>
                <a:latin typeface="Calibri" panose="020F0502020204030204"/>
              </a:rPr>
              <a:t>        </a:t>
            </a:r>
            <a:r>
              <a:rPr lang="en-GB" sz="2000" b="1" dirty="0">
                <a:solidFill>
                  <a:srgbClr val="5B9BD5"/>
                </a:solidFill>
              </a:rPr>
              <a:t>OPPOSITE WORD: 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UNLIKE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MEANING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ENJOY.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going to the movies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WORDS:        prefer enjoy, love, appreciate, fancy,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OPPOSITE WORDS:        dislike, hate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MEANING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HAVING POSITIVE FEELINGS FOR SOMEBODY.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really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her a lot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7FB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WORDS:   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ADORE, FANCY, FAVOUR, ADMIRE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7FB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OPPOSITE WORDS:       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DISLIKE, HATE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MEANING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B7FB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is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his mother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00895-290B-470E-B04D-BD620E4010FA}"/>
              </a:ext>
            </a:extLst>
          </p:cNvPr>
          <p:cNvSpPr/>
          <p:nvPr/>
        </p:nvSpPr>
        <p:spPr>
          <a:xfrm>
            <a:off x="396473" y="1138318"/>
            <a:ext cx="478207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OTHER </a:t>
            </a: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CONTEXTS</a:t>
            </a: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LIKE</a:t>
            </a:r>
            <a:endParaRPr kumimoji="0" lang="en-GB" sz="1800" b="0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7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mph" presetSubtype="0" fill="hold" grpId="1" nodeType="clickEffect">
                                  <p:stCondLst>
                                    <p:cond delay="29000"/>
                                  </p:stCondLst>
                                  <p:childTnLst>
                                    <p:animRot by="21600000">
                                      <p:cBhvr>
                                        <p:cTn id="10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15" grpId="0"/>
      <p:bldP spid="15" grpId="1"/>
      <p:bldP spid="15" grpId="2"/>
      <p:bldP spid="15" grpId="3"/>
      <p:bldP spid="15" grpId="4"/>
      <p:bldP spid="15" grpId="5"/>
      <p:bldP spid="15" grpId="6"/>
      <p:bldP spid="15" grpId="7"/>
      <p:bldP spid="15" grpId="8"/>
      <p:bldP spid="15" grpId="9"/>
      <p:bldP spid="9" grpId="0"/>
      <p:bldP spid="9" grpId="1"/>
      <p:bldP spid="9" grpId="2"/>
      <p:bldP spid="8" grpId="0"/>
      <p:bldP spid="10" grpId="0"/>
      <p:bldP spid="1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2D58F4-7016-4C2F-B5A6-C924C12F4C75}"/>
              </a:ext>
            </a:extLst>
          </p:cNvPr>
          <p:cNvSpPr/>
          <p:nvPr/>
        </p:nvSpPr>
        <p:spPr>
          <a:xfrm>
            <a:off x="3025140" y="1678731"/>
            <a:ext cx="6096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MEANING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HAVING POSITIVE FEELINGS FOR SOMEBODY.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REALLY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HER A LOT.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7FB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OPPOSITE WORD       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DISLIKE</a:t>
            </a:r>
            <a:endParaRPr kumimoji="0" lang="en-GB" sz="2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REALLY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DISLIKE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HER A LOT.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65BBC5-A1D0-44E8-A1B5-432B9BEBB1D3}"/>
              </a:ext>
            </a:extLst>
          </p:cNvPr>
          <p:cNvSpPr/>
          <p:nvPr/>
        </p:nvSpPr>
        <p:spPr>
          <a:xfrm>
            <a:off x="3048000" y="4365010"/>
            <a:ext cx="6096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MEANING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B7FB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IS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HIS MOTHER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OPPOSITE WORD  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UNLIKE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UNLIKE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HIS MOTHER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81037-C8CB-4C73-8BFA-0073C24308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33" t="-1568" r="38751" b="45645"/>
          <a:stretch/>
        </p:blipFill>
        <p:spPr>
          <a:xfrm>
            <a:off x="5513189" y="304030"/>
            <a:ext cx="1165622" cy="4830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E9C504-C7BB-4134-B72D-7C90A310F412}"/>
              </a:ext>
            </a:extLst>
          </p:cNvPr>
          <p:cNvSpPr txBox="1"/>
          <p:nvPr/>
        </p:nvSpPr>
        <p:spPr>
          <a:xfrm>
            <a:off x="4244340" y="78708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E61000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NOTICE THIS!</a:t>
            </a:r>
          </a:p>
        </p:txBody>
      </p:sp>
    </p:spTree>
    <p:extLst>
      <p:ext uri="{BB962C8B-B14F-4D97-AF65-F5344CB8AC3E}">
        <p14:creationId xmlns:p14="http://schemas.microsoft.com/office/powerpoint/2010/main" val="43963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4B4897-66BF-4DFB-96D8-F96E84B1A2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690" t="4577" r="6120" b="4117"/>
          <a:stretch/>
        </p:blipFill>
        <p:spPr>
          <a:xfrm>
            <a:off x="1511908" y="949910"/>
            <a:ext cx="9168183" cy="529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053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586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141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77348-3C0B-4D68-A848-569D2CBE9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57728" y="3072213"/>
            <a:ext cx="1171258" cy="23425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155923-5053-41F7-A216-03E2FD71D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407772" y="2750717"/>
            <a:ext cx="1352999" cy="2705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7BD78-33DF-483C-98B2-824F7B7201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2559" r="23763"/>
          <a:stretch/>
        </p:blipFill>
        <p:spPr>
          <a:xfrm>
            <a:off x="7042884" y="2662079"/>
            <a:ext cx="1547693" cy="2883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BBE481-9256-47D5-A072-D7CCEA6AA9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698442" y="2662079"/>
            <a:ext cx="1156052" cy="2746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813DF9-6420-42E4-9226-4CD9DC82A56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l="21163" t="7434" r="21775" b="10582"/>
          <a:stretch/>
        </p:blipFill>
        <p:spPr>
          <a:xfrm>
            <a:off x="9931685" y="2297773"/>
            <a:ext cx="1506877" cy="3247581"/>
          </a:xfrm>
          <a:prstGeom prst="rect">
            <a:avLst/>
          </a:prstGeom>
        </p:spPr>
      </p:pic>
      <p:pic>
        <p:nvPicPr>
          <p:cNvPr id="10" name="Picture 9" descr="A glass of beer on a table&#10;&#10;Description automatically generated">
            <a:extLst>
              <a:ext uri="{FF2B5EF4-FFF2-40B4-BE49-F238E27FC236}">
                <a16:creationId xmlns:a16="http://schemas.microsoft.com/office/drawing/2014/main" id="{D45C32C3-BD94-4831-8721-12CDF0A7CB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 flipH="1">
            <a:off x="669259" y="1362759"/>
            <a:ext cx="1952730" cy="42712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253D0B-8E95-4F00-AAD4-CBB37BCCBF89}"/>
              </a:ext>
            </a:extLst>
          </p:cNvPr>
          <p:cNvSpPr txBox="1"/>
          <p:nvPr/>
        </p:nvSpPr>
        <p:spPr>
          <a:xfrm>
            <a:off x="1323392" y="474982"/>
            <a:ext cx="9545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5400" b="1" dirty="0">
                <a:ln w="19050">
                  <a:noFill/>
                </a:ln>
                <a:solidFill>
                  <a:prstClr val="black"/>
                </a:solidFill>
              </a:rPr>
              <a:t>WHICH DRINK</a:t>
            </a:r>
            <a:r>
              <a:rPr kumimoji="0" lang="en-GB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WOULD </a:t>
            </a:r>
            <a:r>
              <a:rPr kumimoji="0" lang="en-GB" sz="5400" b="1" i="0" u="none" strike="noStrike" kern="1200" cap="none" spc="0" normalizeH="0" baseline="0" noProof="0" dirty="0">
                <a:ln w="1905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en-GB" sz="54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LIKE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795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4CCF1B-F726-4A6C-8F75-2D0714712759}"/>
              </a:ext>
            </a:extLst>
          </p:cNvPr>
          <p:cNvSpPr/>
          <p:nvPr/>
        </p:nvSpPr>
        <p:spPr>
          <a:xfrm>
            <a:off x="990011" y="5420410"/>
            <a:ext cx="1083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F0311D-D7CD-48C6-9BC6-D2F3624B5276}"/>
              </a:ext>
            </a:extLst>
          </p:cNvPr>
          <p:cNvSpPr/>
          <p:nvPr/>
        </p:nvSpPr>
        <p:spPr>
          <a:xfrm>
            <a:off x="2297921" y="5408388"/>
            <a:ext cx="111921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2ED066-8402-48C5-BB11-C4AC51E7F363}"/>
              </a:ext>
            </a:extLst>
          </p:cNvPr>
          <p:cNvSpPr/>
          <p:nvPr/>
        </p:nvSpPr>
        <p:spPr>
          <a:xfrm>
            <a:off x="3485682" y="5395835"/>
            <a:ext cx="140455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97861-906B-4125-A867-1A2F8121CB6B}"/>
              </a:ext>
            </a:extLst>
          </p:cNvPr>
          <p:cNvSpPr/>
          <p:nvPr/>
        </p:nvSpPr>
        <p:spPr>
          <a:xfrm>
            <a:off x="5201995" y="5639220"/>
            <a:ext cx="10310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72D178-4606-476E-A31E-0002D35D69D4}"/>
              </a:ext>
            </a:extLst>
          </p:cNvPr>
          <p:cNvSpPr/>
          <p:nvPr/>
        </p:nvSpPr>
        <p:spPr>
          <a:xfrm>
            <a:off x="7014342" y="5545354"/>
            <a:ext cx="173477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ORANGE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JUICE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3CE7BC-2A65-49A7-9E45-8E6874D5B227}"/>
              </a:ext>
            </a:extLst>
          </p:cNvPr>
          <p:cNvSpPr/>
          <p:nvPr/>
        </p:nvSpPr>
        <p:spPr>
          <a:xfrm>
            <a:off x="8662762" y="5545354"/>
            <a:ext cx="125707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FRUIT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JUICE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C68A73-27DF-4FF2-96E6-DAE11AFBEF43}"/>
              </a:ext>
            </a:extLst>
          </p:cNvPr>
          <p:cNvSpPr/>
          <p:nvPr/>
        </p:nvSpPr>
        <p:spPr>
          <a:xfrm>
            <a:off x="9798614" y="5420410"/>
            <a:ext cx="19527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MINERAL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7565B9-A939-4612-B87A-D4C0D99BC01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15735" r="36754" b="16276"/>
          <a:stretch/>
        </p:blipFill>
        <p:spPr>
          <a:xfrm>
            <a:off x="10645430" y="235428"/>
            <a:ext cx="1105914" cy="14024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9776CA-E8B7-4DA6-8120-6C05E6968DB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4727683" y="2386413"/>
            <a:ext cx="2299321" cy="3247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7F1745-E6E9-4B9B-9D2C-FF7270C215D3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2363" t="15598" r="11629" b="11379"/>
          <a:stretch/>
        </p:blipFill>
        <p:spPr>
          <a:xfrm>
            <a:off x="249346" y="1067761"/>
            <a:ext cx="1655510" cy="162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5" grpId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Left 5">
            <a:extLst>
              <a:ext uri="{FF2B5EF4-FFF2-40B4-BE49-F238E27FC236}">
                <a16:creationId xmlns:a16="http://schemas.microsoft.com/office/drawing/2014/main" id="{AAE5EC7A-1AFF-4D71-82C8-77F831F6779B}"/>
              </a:ext>
            </a:extLst>
          </p:cNvPr>
          <p:cNvSpPr/>
          <p:nvPr/>
        </p:nvSpPr>
        <p:spPr>
          <a:xfrm rot="2055350">
            <a:off x="3280117" y="2031977"/>
            <a:ext cx="1663500" cy="830997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20E1028B-052E-46E1-8740-311EBCD9AF36}"/>
              </a:ext>
            </a:extLst>
          </p:cNvPr>
          <p:cNvSpPr/>
          <p:nvPr/>
        </p:nvSpPr>
        <p:spPr>
          <a:xfrm>
            <a:off x="2937827" y="3224387"/>
            <a:ext cx="1663500" cy="8309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</a:t>
            </a: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59E63BF7-444E-493F-ADC1-C9C252E7154A}"/>
              </a:ext>
            </a:extLst>
          </p:cNvPr>
          <p:cNvSpPr/>
          <p:nvPr/>
        </p:nvSpPr>
        <p:spPr>
          <a:xfrm rot="19468392">
            <a:off x="3464082" y="4759370"/>
            <a:ext cx="1663500" cy="830997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INSTEAD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2A267E50-E9D8-4CE7-8526-B4C4BA839488}"/>
              </a:ext>
            </a:extLst>
          </p:cNvPr>
          <p:cNvSpPr/>
          <p:nvPr/>
        </p:nvSpPr>
        <p:spPr>
          <a:xfrm rot="1805060" flipH="1">
            <a:off x="7122413" y="4597404"/>
            <a:ext cx="1827661" cy="830997"/>
          </a:xfrm>
          <a:prstGeom prst="leftArrow">
            <a:avLst/>
          </a:prstGeom>
          <a:solidFill>
            <a:srgbClr val="FF0000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4B79D85E-C5AA-478E-9736-08DDE4CD1821}"/>
              </a:ext>
            </a:extLst>
          </p:cNvPr>
          <p:cNvSpPr/>
          <p:nvPr/>
        </p:nvSpPr>
        <p:spPr>
          <a:xfrm flipH="1">
            <a:off x="7498177" y="3267349"/>
            <a:ext cx="1827661" cy="8309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49A6FF10-6408-4CAF-8A7B-36D8255C5A6A}"/>
              </a:ext>
            </a:extLst>
          </p:cNvPr>
          <p:cNvSpPr/>
          <p:nvPr/>
        </p:nvSpPr>
        <p:spPr>
          <a:xfrm rot="19822682" flipH="1">
            <a:off x="7121650" y="2044772"/>
            <a:ext cx="1827661" cy="830997"/>
          </a:xfrm>
          <a:prstGeom prst="lef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SPECIFIC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53682B-C428-4F6D-ABE5-3E82F66B6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813" y="2217866"/>
            <a:ext cx="3560373" cy="30421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EB23C8-682B-47A7-85C7-8B0D2126A951}"/>
              </a:ext>
            </a:extLst>
          </p:cNvPr>
          <p:cNvSpPr/>
          <p:nvPr/>
        </p:nvSpPr>
        <p:spPr>
          <a:xfrm>
            <a:off x="1538000" y="1659348"/>
            <a:ext cx="2308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LIKE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6E2910-F110-45EC-8F48-731EFC46342F}"/>
              </a:ext>
            </a:extLst>
          </p:cNvPr>
          <p:cNvSpPr/>
          <p:nvPr/>
        </p:nvSpPr>
        <p:spPr>
          <a:xfrm>
            <a:off x="8305023" y="1123729"/>
            <a:ext cx="30302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LIKE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54158E-141F-42D9-A447-4E732CE8871A}"/>
              </a:ext>
            </a:extLst>
          </p:cNvPr>
          <p:cNvSpPr/>
          <p:nvPr/>
        </p:nvSpPr>
        <p:spPr>
          <a:xfrm>
            <a:off x="885259" y="3224387"/>
            <a:ext cx="20858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PREFER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0845F9-3BBD-41A7-B199-687BCB8EDD33}"/>
              </a:ext>
            </a:extLst>
          </p:cNvPr>
          <p:cNvSpPr/>
          <p:nvPr/>
        </p:nvSpPr>
        <p:spPr>
          <a:xfrm>
            <a:off x="9048136" y="2849101"/>
            <a:ext cx="2611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PREFER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2DDBC7-5ABE-4652-8C93-11F1F5FB0741}"/>
              </a:ext>
            </a:extLst>
          </p:cNvPr>
          <p:cNvSpPr/>
          <p:nvPr/>
        </p:nvSpPr>
        <p:spPr>
          <a:xfrm>
            <a:off x="1219069" y="4839912"/>
            <a:ext cx="26433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RATHER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17FB52-AC6B-4CD7-980B-66E404A8F73E}"/>
              </a:ext>
            </a:extLst>
          </p:cNvPr>
          <p:cNvSpPr/>
          <p:nvPr/>
        </p:nvSpPr>
        <p:spPr>
          <a:xfrm>
            <a:off x="8920457" y="5135838"/>
            <a:ext cx="1826141" cy="830997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WANT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449245-B25B-412F-B1FC-6CEF0B47B3BC}"/>
              </a:ext>
            </a:extLst>
          </p:cNvPr>
          <p:cNvSpPr txBox="1"/>
          <p:nvPr/>
        </p:nvSpPr>
        <p:spPr>
          <a:xfrm>
            <a:off x="3239755" y="465062"/>
            <a:ext cx="6265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</a:ln>
                <a:solidFill>
                  <a:schemeClr val="accent5"/>
                </a:solidFill>
                <a:effectLst>
                  <a:glow rad="6096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REMEMBER</a:t>
            </a:r>
            <a:r>
              <a:rPr kumimoji="0" lang="en-GB" sz="2800" b="0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PREFERENCE CONTEXTS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61E76F-E0EE-4D63-804E-A55C3F876A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227"/>
          <a:stretch/>
        </p:blipFill>
        <p:spPr>
          <a:xfrm rot="20765294">
            <a:off x="248798" y="-28986"/>
            <a:ext cx="2045913" cy="210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2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D0B74F-F5BA-4923-AAF6-0256AC6A7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1893" y="1078788"/>
            <a:ext cx="9108213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657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649B4C-3A8A-430A-89FB-0660B1DE6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82592" y="638923"/>
            <a:ext cx="1853184" cy="2926080"/>
          </a:xfrm>
          <a:prstGeom prst="rect">
            <a:avLst/>
          </a:prstGeom>
        </p:spPr>
      </p:pic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5DF3F67D-367A-4CD8-A1CD-4ED1DC785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82618" y="941172"/>
            <a:ext cx="3934820" cy="26238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69173E-3AE3-4D24-9698-505D1F65B06C}"/>
              </a:ext>
            </a:extLst>
          </p:cNvPr>
          <p:cNvSpPr txBox="1"/>
          <p:nvPr/>
        </p:nvSpPr>
        <p:spPr>
          <a:xfrm>
            <a:off x="1103711" y="7008000"/>
            <a:ext cx="102845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6" tooltip="https://2012books.lardbucket.org/books/a-primer-on-communication-studies/s12-public-speaking-in-various-con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7" tooltip="https://creativecommons.org/licenses/by-nc-sa/3.0/"/>
              </a:rPr>
              <a:t>CC BY-SA-NC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41294634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806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3CCFF6-CB73-48D2-8BA4-CAE32E379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076093">
            <a:off x="2743132" y="522684"/>
            <a:ext cx="3139712" cy="11034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BA74D73-9DEC-4EBD-8C9B-BAC2D053F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6001" y="2435487"/>
            <a:ext cx="3591484" cy="256166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3417D28-78E3-4B03-80F5-4DE34705A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21408332">
            <a:off x="7346401" y="2662296"/>
            <a:ext cx="3290541" cy="229581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1436B55-5E4A-400F-A52A-9B8E2FE98EF7}"/>
              </a:ext>
            </a:extLst>
          </p:cNvPr>
          <p:cNvSpPr/>
          <p:nvPr/>
        </p:nvSpPr>
        <p:spPr>
          <a:xfrm>
            <a:off x="2008137" y="5091998"/>
            <a:ext cx="2887953" cy="10445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TEA 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469961-89FF-4F5A-A1C3-ECAC9C880AAB}"/>
              </a:ext>
            </a:extLst>
          </p:cNvPr>
          <p:cNvSpPr/>
          <p:nvPr/>
        </p:nvSpPr>
        <p:spPr>
          <a:xfrm>
            <a:off x="7658916" y="5091998"/>
            <a:ext cx="2978025" cy="10445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COFFEE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03F435-29C3-4E38-B725-9A9184F121CC}"/>
              </a:ext>
            </a:extLst>
          </p:cNvPr>
          <p:cNvSpPr/>
          <p:nvPr/>
        </p:nvSpPr>
        <p:spPr>
          <a:xfrm>
            <a:off x="1728486" y="1170960"/>
            <a:ext cx="35788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</a:t>
            </a:r>
            <a:r>
              <a:rPr lang="en-GB" sz="4000" b="1" kern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latin typeface="Calibri" panose="020F0502020204030204"/>
                <a:ea typeface="Verdana" panose="020B0604030504040204" pitchFamily="34" charset="0"/>
              </a:rPr>
              <a:t>YOU </a:t>
            </a:r>
            <a:r>
              <a:rPr kumimoji="0" lang="en-GB" sz="4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LIKE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2ED461-AA50-44FF-BE99-B4D5514C778B}"/>
              </a:ext>
            </a:extLst>
          </p:cNvPr>
          <p:cNvSpPr/>
          <p:nvPr/>
        </p:nvSpPr>
        <p:spPr>
          <a:xfrm>
            <a:off x="6769975" y="1170959"/>
            <a:ext cx="42471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YOU PREFER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9FD3BA-FBA5-4FBF-9998-67FC8BD1833C}"/>
              </a:ext>
            </a:extLst>
          </p:cNvPr>
          <p:cNvSpPr txBox="1"/>
          <p:nvPr/>
        </p:nvSpPr>
        <p:spPr>
          <a:xfrm>
            <a:off x="5697898" y="2997884"/>
            <a:ext cx="796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410068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/>
      <p:bldP spid="10" grpId="0"/>
      <p:bldP spid="2" grpId="0"/>
      <p:bldP spid="2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5125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8ED36A-0F9E-483E-858B-872EEEA28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356" y="4190278"/>
            <a:ext cx="4141644" cy="2002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6BAB6-802C-4321-AB05-34E861374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42927" y="3312369"/>
            <a:ext cx="1388962" cy="27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20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1B4A6E-341B-40DA-84F0-2995B5045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22" y="2974693"/>
            <a:ext cx="1628697" cy="26274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E02C02-F01E-4A32-AF51-CEF35E25E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1163" t="7434" r="21775" b="10582"/>
          <a:stretch/>
        </p:blipFill>
        <p:spPr>
          <a:xfrm>
            <a:off x="2259919" y="1247173"/>
            <a:ext cx="2013995" cy="434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235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2BD65B-6BBC-410F-8A9C-B1A593195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23" y="717062"/>
            <a:ext cx="3417090" cy="203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489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199438" y="41721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00FF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CONCEPTS</a:t>
            </a:r>
          </a:p>
        </p:txBody>
      </p:sp>
      <p:sp>
        <p:nvSpPr>
          <p:cNvPr id="4" name="Oval 3"/>
          <p:cNvSpPr/>
          <p:nvPr/>
        </p:nvSpPr>
        <p:spPr>
          <a:xfrm>
            <a:off x="-1181819" y="2113472"/>
            <a:ext cx="5333843" cy="523623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809" y="2409557"/>
            <a:ext cx="456411" cy="7771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29497C2-FE14-4C62-9A37-FCBB0ACB0FB9}"/>
              </a:ext>
            </a:extLst>
          </p:cNvPr>
          <p:cNvSpPr/>
          <p:nvPr/>
        </p:nvSpPr>
        <p:spPr>
          <a:xfrm>
            <a:off x="1161780" y="1159508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08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516C62-679B-4D27-A00D-0B71B65BB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6807"/>
                    </a14:imgEffect>
                    <a14:imgEffect>
                      <a14:saturation sat="1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0912" y="1613737"/>
            <a:ext cx="2188654" cy="1676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237494-2A34-4896-B3F7-DA7E5FFBF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6807"/>
                    </a14:imgEffect>
                    <a14:imgEffect>
                      <a14:saturation sat="1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7542" y="1613737"/>
            <a:ext cx="2188654" cy="16765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12D32F-DB17-4512-949B-41CC43E74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6807"/>
                    </a14:imgEffect>
                    <a14:imgEffect>
                      <a14:saturation sat="1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9766" y="1582970"/>
            <a:ext cx="2188654" cy="1676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CF49C9-FF39-4B2A-8FF3-ABC5E7A153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8878"/>
          <a:stretch/>
        </p:blipFill>
        <p:spPr>
          <a:xfrm rot="1157079">
            <a:off x="1149178" y="201395"/>
            <a:ext cx="2627604" cy="208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4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975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91498F-CDA8-4E13-8E8A-57CF8709F072}"/>
              </a:ext>
            </a:extLst>
          </p:cNvPr>
          <p:cNvSpPr/>
          <p:nvPr/>
        </p:nvSpPr>
        <p:spPr>
          <a:xfrm>
            <a:off x="3679857" y="598075"/>
            <a:ext cx="48322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PREFERENCES!</a:t>
            </a:r>
            <a:endParaRPr kumimoji="0" lang="en-GB" sz="6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4E5625-DA1D-4E4E-B2B1-A27094B86A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461" r="60990" b="52265"/>
          <a:stretch/>
        </p:blipFill>
        <p:spPr>
          <a:xfrm rot="13399112" flipV="1">
            <a:off x="5776088" y="2227743"/>
            <a:ext cx="1795606" cy="1400493"/>
          </a:xfrm>
          <a:prstGeom prst="rect">
            <a:avLst/>
          </a:prstGeom>
          <a:effectLst>
            <a:innerShdw blurRad="63500">
              <a:prstClr val="black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876426-25B2-4909-9488-34554A882C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461" r="60990" b="52265"/>
          <a:stretch/>
        </p:blipFill>
        <p:spPr>
          <a:xfrm rot="1338515" flipH="1">
            <a:off x="8300524" y="3716177"/>
            <a:ext cx="2149492" cy="1572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4397E8-D920-4BC8-B703-45F2DB7B7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1461" r="60990" b="52265"/>
          <a:stretch/>
        </p:blipFill>
        <p:spPr>
          <a:xfrm rot="13399112" flipV="1">
            <a:off x="5295442" y="3723451"/>
            <a:ext cx="1795606" cy="1400493"/>
          </a:xfrm>
          <a:prstGeom prst="rect">
            <a:avLst/>
          </a:prstGeom>
          <a:effectLst>
            <a:innerShdw blurRad="63500">
              <a:prstClr val="black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8B4870-3920-41D4-97D2-21A41D6B3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982580" y="1712329"/>
            <a:ext cx="2685420" cy="23410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EE43875-4FCE-418D-A558-0E9C9186CD89}"/>
              </a:ext>
            </a:extLst>
          </p:cNvPr>
          <p:cNvSpPr/>
          <p:nvPr/>
        </p:nvSpPr>
        <p:spPr>
          <a:xfrm>
            <a:off x="1100028" y="4700101"/>
            <a:ext cx="379911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CONTEXTS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14E5D-30E9-46E9-95FC-06F12786A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244" y="2244045"/>
            <a:ext cx="262760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328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FA1398-06CF-4C9E-8B8D-435B63301E74}"/>
              </a:ext>
            </a:extLst>
          </p:cNvPr>
          <p:cNvSpPr/>
          <p:nvPr/>
        </p:nvSpPr>
        <p:spPr>
          <a:xfrm>
            <a:off x="1445310" y="551060"/>
            <a:ext cx="230864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LIKE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EE97CA-7D83-4F7A-B77B-F3E99A7A2441}"/>
              </a:ext>
            </a:extLst>
          </p:cNvPr>
          <p:cNvSpPr/>
          <p:nvPr/>
        </p:nvSpPr>
        <p:spPr>
          <a:xfrm>
            <a:off x="1656165" y="2582386"/>
            <a:ext cx="25619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PREFER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12BE59-8EF4-4BF2-A357-4A70FDE7C73D}"/>
              </a:ext>
            </a:extLst>
          </p:cNvPr>
          <p:cNvSpPr/>
          <p:nvPr/>
        </p:nvSpPr>
        <p:spPr>
          <a:xfrm>
            <a:off x="7367222" y="5210212"/>
            <a:ext cx="22365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WANT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98B886-5251-42DD-BA69-2579691175D6}"/>
              </a:ext>
            </a:extLst>
          </p:cNvPr>
          <p:cNvSpPr/>
          <p:nvPr/>
        </p:nvSpPr>
        <p:spPr>
          <a:xfrm>
            <a:off x="1018060" y="4286883"/>
            <a:ext cx="4046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RATHER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813518-FFCD-4C30-935A-6BF280E42844}"/>
              </a:ext>
            </a:extLst>
          </p:cNvPr>
          <p:cNvSpPr/>
          <p:nvPr/>
        </p:nvSpPr>
        <p:spPr>
          <a:xfrm>
            <a:off x="6330289" y="2628553"/>
            <a:ext cx="4046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PREFER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24590E-8840-41EA-8EE8-61FD19C93602}"/>
              </a:ext>
            </a:extLst>
          </p:cNvPr>
          <p:cNvSpPr/>
          <p:nvPr/>
        </p:nvSpPr>
        <p:spPr>
          <a:xfrm>
            <a:off x="6838336" y="626458"/>
            <a:ext cx="30302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 LIKE</a:t>
            </a:r>
          </a:p>
        </p:txBody>
      </p:sp>
    </p:spTree>
    <p:extLst>
      <p:ext uri="{BB962C8B-B14F-4D97-AF65-F5344CB8AC3E}">
        <p14:creationId xmlns:p14="http://schemas.microsoft.com/office/powerpoint/2010/main" val="25404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0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1B641-6EC6-4C55-AF2A-AE4C28E64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0" t="22313" r="12602" b="126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116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building&#10;&#10;Description automatically generated">
            <a:extLst>
              <a:ext uri="{FF2B5EF4-FFF2-40B4-BE49-F238E27FC236}">
                <a16:creationId xmlns:a16="http://schemas.microsoft.com/office/drawing/2014/main" id="{1E07144C-91CB-44E1-A35F-2AB74C60A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1" y="0"/>
            <a:ext cx="12182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87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233621-B2A6-4658-B491-505D7845BBF3}"/>
              </a:ext>
            </a:extLst>
          </p:cNvPr>
          <p:cNvSpPr/>
          <p:nvPr/>
        </p:nvSpPr>
        <p:spPr>
          <a:xfrm>
            <a:off x="1461687" y="1734006"/>
            <a:ext cx="3861411" cy="146329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CHOCOLATE CAKE 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785EE0-07CC-441E-B705-BC382D985415}"/>
              </a:ext>
            </a:extLst>
          </p:cNvPr>
          <p:cNvSpPr/>
          <p:nvPr/>
        </p:nvSpPr>
        <p:spPr>
          <a:xfrm>
            <a:off x="1618698" y="3660703"/>
            <a:ext cx="3547388" cy="10445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BISCUITS ?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0D26A51-7749-4286-BF42-1B1C6F81D7D3}"/>
              </a:ext>
            </a:extLst>
          </p:cNvPr>
          <p:cNvSpPr/>
          <p:nvPr/>
        </p:nvSpPr>
        <p:spPr>
          <a:xfrm>
            <a:off x="1218282" y="5153478"/>
            <a:ext cx="4877718" cy="10571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SANDWICHES 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4AEC1D-3662-47CA-B63E-A35D96EBD2D6}"/>
              </a:ext>
            </a:extLst>
          </p:cNvPr>
          <p:cNvSpPr/>
          <p:nvPr/>
        </p:nvSpPr>
        <p:spPr>
          <a:xfrm>
            <a:off x="6632294" y="5123994"/>
            <a:ext cx="5114659" cy="10571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HAMBURGERS 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29AE7A-32D4-4A70-B3A8-DA830CDA2918}"/>
              </a:ext>
            </a:extLst>
          </p:cNvPr>
          <p:cNvSpPr/>
          <p:nvPr/>
        </p:nvSpPr>
        <p:spPr>
          <a:xfrm>
            <a:off x="5823036" y="121834"/>
            <a:ext cx="351166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000" b="1" dirty="0">
                <a:solidFill>
                  <a:prstClr val="black"/>
                </a:solidFill>
              </a:rPr>
              <a:t>WHAT DO </a:t>
            </a:r>
          </a:p>
          <a:p>
            <a:pPr lvl="0" algn="ctr">
              <a:defRPr/>
            </a:pPr>
            <a:r>
              <a:rPr lang="en-GB" sz="6000" b="1" dirty="0">
                <a:solidFill>
                  <a:prstClr val="black"/>
                </a:solidFill>
              </a:rPr>
              <a:t>YOU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LIKE?</a:t>
            </a:r>
          </a:p>
        </p:txBody>
      </p:sp>
    </p:spTree>
    <p:extLst>
      <p:ext uri="{BB962C8B-B14F-4D97-AF65-F5344CB8AC3E}">
        <p14:creationId xmlns:p14="http://schemas.microsoft.com/office/powerpoint/2010/main" val="140298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754F56-9775-4CDF-B6C7-52CC3198DE86}"/>
              </a:ext>
            </a:extLst>
          </p:cNvPr>
          <p:cNvSpPr/>
          <p:nvPr/>
        </p:nvSpPr>
        <p:spPr>
          <a:xfrm>
            <a:off x="571112" y="212506"/>
            <a:ext cx="6314879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400" b="1" dirty="0"/>
          </a:p>
          <a:p>
            <a:r>
              <a:rPr lang="en-GB" sz="2000" b="1" dirty="0">
                <a:solidFill>
                  <a:schemeClr val="accent5"/>
                </a:solidFill>
              </a:rPr>
              <a:t>MEANING</a:t>
            </a:r>
            <a:r>
              <a:rPr lang="en-GB" sz="1400" b="1" dirty="0"/>
              <a:t>: 	to feel a desire or want.</a:t>
            </a:r>
          </a:p>
          <a:p>
            <a:r>
              <a:rPr lang="en-GB" sz="3200" b="1" dirty="0"/>
              <a:t>We can go swimming if you like.</a:t>
            </a:r>
          </a:p>
          <a:p>
            <a:endParaRPr lang="en-GB" sz="1400" b="1" dirty="0"/>
          </a:p>
          <a:p>
            <a:r>
              <a:rPr lang="en-GB" sz="1400" b="1" dirty="0"/>
              <a:t>SIMILAR WORDS:     </a:t>
            </a:r>
            <a:r>
              <a:rPr lang="en-GB" sz="1400" b="1" dirty="0" err="1"/>
              <a:t>prefer,care</a:t>
            </a:r>
            <a:r>
              <a:rPr lang="en-GB" sz="1400" b="1" dirty="0"/>
              <a:t>, please, wish</a:t>
            </a:r>
          </a:p>
          <a:p>
            <a:endParaRPr lang="en-GB" sz="1400" b="1" dirty="0"/>
          </a:p>
          <a:p>
            <a:r>
              <a:rPr lang="en-GB" sz="2000" b="1" dirty="0">
                <a:solidFill>
                  <a:srgbClr val="4472C4"/>
                </a:solidFill>
              </a:rPr>
              <a:t>MEANING</a:t>
            </a:r>
            <a:r>
              <a:rPr lang="en-GB" sz="1400" b="1" dirty="0">
                <a:solidFill>
                  <a:prstClr val="black"/>
                </a:solidFill>
              </a:rPr>
              <a:t>: </a:t>
            </a:r>
            <a:r>
              <a:rPr lang="en-GB" sz="1400" b="1" dirty="0"/>
              <a:t>	to find pleasure in; enjoy.</a:t>
            </a:r>
          </a:p>
          <a:p>
            <a:r>
              <a:rPr lang="en-GB" sz="3200" b="1" dirty="0"/>
              <a:t>Joe likes going to the movies.</a:t>
            </a:r>
          </a:p>
          <a:p>
            <a:endParaRPr lang="en-GB" sz="1400" b="1" dirty="0"/>
          </a:p>
          <a:p>
            <a:r>
              <a:rPr lang="en-GB" sz="1400" b="1" dirty="0"/>
              <a:t>SIMILAR WORDS:        prefer enjoy, love, appreciate, fancy, </a:t>
            </a:r>
          </a:p>
          <a:p>
            <a:r>
              <a:rPr lang="en-GB" sz="1400" b="1" dirty="0"/>
              <a:t>OPPOSITE WORDS:        dislike, hate</a:t>
            </a:r>
          </a:p>
          <a:p>
            <a:endParaRPr lang="en-GB" sz="1400" b="1" dirty="0"/>
          </a:p>
          <a:p>
            <a:r>
              <a:rPr lang="en-GB" sz="2000" b="1" dirty="0">
                <a:solidFill>
                  <a:srgbClr val="4472C4"/>
                </a:solidFill>
              </a:rPr>
              <a:t>MEANING</a:t>
            </a:r>
            <a:r>
              <a:rPr lang="en-GB" sz="1400" b="1" dirty="0">
                <a:solidFill>
                  <a:prstClr val="black"/>
                </a:solidFill>
              </a:rPr>
              <a:t>: </a:t>
            </a:r>
            <a:r>
              <a:rPr lang="en-GB" sz="1400" b="1" dirty="0"/>
              <a:t>	to have positive feelings for.</a:t>
            </a:r>
          </a:p>
          <a:p>
            <a:r>
              <a:rPr lang="en-GB" sz="3200" b="1" dirty="0"/>
              <a:t>I really like her a lot.</a:t>
            </a:r>
          </a:p>
          <a:p>
            <a:r>
              <a:rPr lang="en-GB" sz="1400" b="1" dirty="0"/>
              <a:t>SIMILAR WORDS    adore, fancy, favour, admire</a:t>
            </a:r>
          </a:p>
          <a:p>
            <a:pPr lvl="0"/>
            <a:r>
              <a:rPr lang="en-GB" sz="1400" b="1" dirty="0">
                <a:solidFill>
                  <a:prstClr val="black"/>
                </a:solidFill>
              </a:rPr>
              <a:t>OPPOSITE WORDS:        dislike, hate</a:t>
            </a:r>
          </a:p>
          <a:p>
            <a:endParaRPr lang="en-GB" sz="1400" b="1" dirty="0"/>
          </a:p>
          <a:p>
            <a:pPr lvl="0"/>
            <a:r>
              <a:rPr lang="en-GB" sz="2000" b="1" dirty="0">
                <a:solidFill>
                  <a:srgbClr val="4472C4"/>
                </a:solidFill>
              </a:rPr>
              <a:t>MEANING</a:t>
            </a:r>
            <a:r>
              <a:rPr lang="en-GB" sz="1400" b="1" dirty="0">
                <a:solidFill>
                  <a:prstClr val="black"/>
                </a:solidFill>
              </a:rPr>
              <a:t>: 	similar to</a:t>
            </a:r>
          </a:p>
          <a:p>
            <a:pPr lvl="0"/>
            <a:r>
              <a:rPr lang="en-GB" sz="3200" b="1" dirty="0">
                <a:solidFill>
                  <a:prstClr val="black"/>
                </a:solidFill>
              </a:rPr>
              <a:t>He is like his mother</a:t>
            </a:r>
          </a:p>
          <a:p>
            <a:pPr lvl="0"/>
            <a:r>
              <a:rPr lang="en-GB" sz="1400" b="1" dirty="0">
                <a:solidFill>
                  <a:prstClr val="black"/>
                </a:solidFill>
              </a:rPr>
              <a:t>SIMILAR WORDS    </a:t>
            </a:r>
            <a:r>
              <a:rPr lang="en-GB" dirty="0">
                <a:solidFill>
                  <a:prstClr val="black"/>
                </a:solidFill>
              </a:rPr>
              <a:t>the same as or similar to</a:t>
            </a:r>
          </a:p>
          <a:p>
            <a:pPr lvl="0"/>
            <a:r>
              <a:rPr lang="en-GB" sz="1400" b="1" dirty="0">
                <a:solidFill>
                  <a:prstClr val="black"/>
                </a:solidFill>
              </a:rPr>
              <a:t>OPPOSITE WORD   unlike</a:t>
            </a:r>
            <a:endParaRPr lang="en-GB" sz="1400" b="1" dirty="0"/>
          </a:p>
        </p:txBody>
      </p:sp>
      <p:pic>
        <p:nvPicPr>
          <p:cNvPr id="1025" name="DefaultOcx">
            <a:extLst>
              <a:ext uri="{FF2B5EF4-FFF2-40B4-BE49-F238E27FC236}">
                <a16:creationId xmlns:a16="http://schemas.microsoft.com/office/drawing/2014/main" id="{639880DA-DC5E-47EC-B33B-DFE4004F0DD7}"/>
              </a:ext>
            </a:extLst>
          </p:cNvPr>
          <p:cNvPicPr preferRelativeResize="0">
            <a:picLocks noChangeArrowheads="1" noChangeShapeType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6491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01B641-6EC6-4C55-AF2A-AE4C28E64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0" t="22313" r="12602" b="91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001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220439" y="54923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51894"/>
            <a:ext cx="456411" cy="7771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29497C2-FE14-4C62-9A37-FCBB0ACB0FB9}"/>
              </a:ext>
            </a:extLst>
          </p:cNvPr>
          <p:cNvSpPr/>
          <p:nvPr/>
        </p:nvSpPr>
        <p:spPr>
          <a:xfrm>
            <a:off x="1440701" y="923422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7F0C49-D849-41BC-BDC8-CB4AF3CD6F26}"/>
              </a:ext>
            </a:extLst>
          </p:cNvPr>
          <p:cNvSpPr/>
          <p:nvPr/>
        </p:nvSpPr>
        <p:spPr>
          <a:xfrm>
            <a:off x="5924706" y="2767052"/>
            <a:ext cx="389241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CONCEPTS</a:t>
            </a:r>
          </a:p>
        </p:txBody>
      </p:sp>
    </p:spTree>
    <p:extLst>
      <p:ext uri="{BB962C8B-B14F-4D97-AF65-F5344CB8AC3E}">
        <p14:creationId xmlns:p14="http://schemas.microsoft.com/office/powerpoint/2010/main" val="90867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  <p:bldP spid="9" grpId="0"/>
      <p:bldP spid="9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860BF0-0BD0-488F-9007-1876A444B6CD}"/>
              </a:ext>
            </a:extLst>
          </p:cNvPr>
          <p:cNvSpPr/>
          <p:nvPr/>
        </p:nvSpPr>
        <p:spPr>
          <a:xfrm>
            <a:off x="1707576" y="1797556"/>
            <a:ext cx="327205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WOULD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RATHER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AF20EA-8FED-4DBB-A40E-80EBFC607C30}"/>
              </a:ext>
            </a:extLst>
          </p:cNvPr>
          <p:cNvSpPr/>
          <p:nvPr/>
        </p:nvSpPr>
        <p:spPr>
          <a:xfrm>
            <a:off x="7379523" y="2312835"/>
            <a:ext cx="26452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Verdana" panose="020B0604030504040204" pitchFamily="34" charset="0"/>
                <a:cs typeface="+mn-cs"/>
              </a:rPr>
              <a:t>WANT</a:t>
            </a:r>
          </a:p>
        </p:txBody>
      </p:sp>
    </p:spTree>
    <p:extLst>
      <p:ext uri="{BB962C8B-B14F-4D97-AF65-F5344CB8AC3E}">
        <p14:creationId xmlns:p14="http://schemas.microsoft.com/office/powerpoint/2010/main" val="300707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77348-3C0B-4D68-A848-569D2CBE9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57041" y="2727445"/>
            <a:ext cx="1428946" cy="2857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155923-5053-41F7-A216-03E2FD71D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85987" y="2351938"/>
            <a:ext cx="1637693" cy="32753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B25935-5F39-4E28-B78B-EE5B22E1F4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323680" y="1483568"/>
            <a:ext cx="1639697" cy="4271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7BD78-33DF-483C-98B2-824F7B7201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22559" r="23763"/>
          <a:stretch/>
        </p:blipFill>
        <p:spPr>
          <a:xfrm>
            <a:off x="7351764" y="2094007"/>
            <a:ext cx="2035077" cy="3791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BBE481-9256-47D5-A072-D7CCEA6AA9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9695693" y="2234789"/>
            <a:ext cx="1407736" cy="3344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813DF9-6420-42E4-9226-4CD9DC82A56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l="21163" t="7434" r="21775" b="10582"/>
          <a:stretch/>
        </p:blipFill>
        <p:spPr>
          <a:xfrm>
            <a:off x="498307" y="2097812"/>
            <a:ext cx="1637693" cy="352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136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277348-3C0B-4D68-A848-569D2CBE9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57041" y="2727445"/>
            <a:ext cx="1428946" cy="2857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155923-5053-41F7-A216-03E2FD71DD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545995" y="2569738"/>
            <a:ext cx="1637693" cy="32753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7BD78-33DF-483C-98B2-824F7B7201E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2559" r="23763"/>
          <a:stretch/>
        </p:blipFill>
        <p:spPr>
          <a:xfrm>
            <a:off x="7625142" y="2379743"/>
            <a:ext cx="1838406" cy="3424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BBE481-9256-47D5-A072-D7CCEA6AA9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695693" y="2234789"/>
            <a:ext cx="1407736" cy="3344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813DF9-6420-42E4-9226-4CD9DC82A56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rcRect l="21163" t="7434" r="21775" b="10582"/>
          <a:stretch/>
        </p:blipFill>
        <p:spPr>
          <a:xfrm>
            <a:off x="498307" y="2097812"/>
            <a:ext cx="1637693" cy="3529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DA0A60-29CF-4341-A3FC-2CA12B5F6F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5095982" y="1303083"/>
            <a:ext cx="3313287" cy="467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228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CA98BD-7C00-4940-BE2A-6BDB25C50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6000" y="1856476"/>
            <a:ext cx="3313287" cy="4679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4402B2-3BF2-443A-B288-F52A0CC8C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962657" y="3238219"/>
            <a:ext cx="1564185" cy="31283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800DC7-ADC3-46E3-92DC-4A5553D587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21163" t="7434" r="21775" b="10582"/>
          <a:stretch/>
        </p:blipFill>
        <p:spPr>
          <a:xfrm>
            <a:off x="9647173" y="2026081"/>
            <a:ext cx="2013995" cy="43405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C0A3B6-5483-408D-9BA5-7D35FC55F19C}"/>
              </a:ext>
            </a:extLst>
          </p:cNvPr>
          <p:cNvSpPr txBox="1"/>
          <p:nvPr/>
        </p:nvSpPr>
        <p:spPr>
          <a:xfrm>
            <a:off x="2062222" y="150471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795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AFTER DINNER IN THE BAR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B29755-1CE8-4CE8-A795-CF6A194F348B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340636" y="2855860"/>
            <a:ext cx="1755364" cy="3510728"/>
          </a:xfrm>
          <a:prstGeom prst="rect">
            <a:avLst/>
          </a:prstGeom>
        </p:spPr>
      </p:pic>
      <p:pic>
        <p:nvPicPr>
          <p:cNvPr id="3" name="Picture 2" descr="A glass of beer on a table&#10;&#10;Description automatically generated">
            <a:extLst>
              <a:ext uri="{FF2B5EF4-FFF2-40B4-BE49-F238E27FC236}">
                <a16:creationId xmlns:a16="http://schemas.microsoft.com/office/drawing/2014/main" id="{E64BB542-3979-4E06-A235-D416E0A540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565722" y="2184674"/>
            <a:ext cx="2277992" cy="427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512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4F899-176A-4E0D-9C46-85AE2D7B3D54}"/>
              </a:ext>
            </a:extLst>
          </p:cNvPr>
          <p:cNvSpPr txBox="1"/>
          <p:nvPr/>
        </p:nvSpPr>
        <p:spPr>
          <a:xfrm>
            <a:off x="2002419" y="601884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LATER IN THE RESTAURANT</a:t>
            </a:r>
          </a:p>
        </p:txBody>
      </p:sp>
    </p:spTree>
    <p:extLst>
      <p:ext uri="{BB962C8B-B14F-4D97-AF65-F5344CB8AC3E}">
        <p14:creationId xmlns:p14="http://schemas.microsoft.com/office/powerpoint/2010/main" val="6044387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67739" y="660094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31715" y="1288615"/>
            <a:ext cx="578969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777700" y="5515428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1670" y="5393832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2528" y="6459109"/>
            <a:ext cx="166319" cy="1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59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81494" y="5628553"/>
            <a:ext cx="609600" cy="609600"/>
          </a:xfrm>
          <a:prstGeom prst="rect">
            <a:avLst/>
          </a:prstGeom>
        </p:spPr>
      </p:pic>
      <p:pic>
        <p:nvPicPr>
          <p:cNvPr id="32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548" end="1475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66667" y="5607041"/>
            <a:ext cx="609600" cy="609600"/>
          </a:xfrm>
          <a:prstGeom prst="rect">
            <a:avLst/>
          </a:prstGeom>
        </p:spPr>
      </p:pic>
      <p:pic>
        <p:nvPicPr>
          <p:cNvPr id="33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221" end="1069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90677" y="5652346"/>
            <a:ext cx="609600" cy="609600"/>
          </a:xfrm>
          <a:prstGeom prst="rect">
            <a:avLst/>
          </a:prstGeom>
        </p:spPr>
      </p:pic>
      <p:pic>
        <p:nvPicPr>
          <p:cNvPr id="35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5721" end="194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06585" y="5615018"/>
            <a:ext cx="609600" cy="609600"/>
          </a:xfrm>
          <a:prstGeom prst="rect">
            <a:avLst/>
          </a:prstGeom>
        </p:spPr>
      </p:pic>
      <p:pic>
        <p:nvPicPr>
          <p:cNvPr id="16" name="New Document2017-03-07-14-27-24-73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21412" y="5600203"/>
            <a:ext cx="609600" cy="609600"/>
          </a:xfrm>
          <a:prstGeom prst="rect">
            <a:avLst/>
          </a:prstGeom>
        </p:spPr>
      </p:pic>
      <p:pic>
        <p:nvPicPr>
          <p:cNvPr id="17" name="New Document2017-03-07-14-37-44-195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62430" y="5615018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72071" y="5126740"/>
            <a:ext cx="5789696" cy="171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75597" y="2348796"/>
            <a:ext cx="1092142" cy="9706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tsadrinksparty">
            <a:hlinkClick r:id="" action="ppaction://media"/>
            <a:extLst>
              <a:ext uri="{FF2B5EF4-FFF2-40B4-BE49-F238E27FC236}">
                <a16:creationId xmlns:a16="http://schemas.microsoft.com/office/drawing/2014/main" id="{0948A079-51D1-4016-9A7F-4DA5C8034E0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31285" y="5252674"/>
            <a:ext cx="487363" cy="487363"/>
          </a:xfrm>
          <a:prstGeom prst="rect">
            <a:avLst/>
          </a:prstGeom>
        </p:spPr>
      </p:pic>
      <p:pic>
        <p:nvPicPr>
          <p:cNvPr id="11" name="tonybeerplease">
            <a:hlinkClick r:id="" action="ppaction://media"/>
            <a:extLst>
              <a:ext uri="{FF2B5EF4-FFF2-40B4-BE49-F238E27FC236}">
                <a16:creationId xmlns:a16="http://schemas.microsoft.com/office/drawing/2014/main" id="{343C525E-C8CB-4D66-9923-4864FA4FF563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98757" y="5207105"/>
            <a:ext cx="487363" cy="487363"/>
          </a:xfrm>
          <a:prstGeom prst="rect">
            <a:avLst/>
          </a:prstGeom>
        </p:spPr>
      </p:pic>
      <p:pic>
        <p:nvPicPr>
          <p:cNvPr id="13" name="its redwine4me">
            <a:hlinkClick r:id="" action="ppaction://media"/>
            <a:extLst>
              <a:ext uri="{FF2B5EF4-FFF2-40B4-BE49-F238E27FC236}">
                <a16:creationId xmlns:a16="http://schemas.microsoft.com/office/drawing/2014/main" id="{29F1FAAB-0607-48B2-9757-55803EEC7BFA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47412" y="5115541"/>
            <a:ext cx="487363" cy="487363"/>
          </a:xfrm>
          <a:prstGeom prst="rect">
            <a:avLst/>
          </a:prstGeom>
        </p:spPr>
      </p:pic>
      <p:pic>
        <p:nvPicPr>
          <p:cNvPr id="15" name="tony rathersoftdrinks">
            <a:hlinkClick r:id="" action="ppaction://media"/>
            <a:extLst>
              <a:ext uri="{FF2B5EF4-FFF2-40B4-BE49-F238E27FC236}">
                <a16:creationId xmlns:a16="http://schemas.microsoft.com/office/drawing/2014/main" id="{D759B53F-5E94-4150-863E-A9FFD7BDC5D3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82530" y="5096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4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39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3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43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72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10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 showWhenStopped="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showWhenStopped="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 showWhenStopped="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 showWhenStopped="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2378" y="2610080"/>
            <a:ext cx="90079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        LISTEN...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BB3A48-3493-4C28-8E3E-820F49A49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9245" y="2384166"/>
            <a:ext cx="1207113" cy="1652159"/>
          </a:xfrm>
          <a:prstGeom prst="rect">
            <a:avLst/>
          </a:prstGeom>
        </p:spPr>
      </p:pic>
      <p:sp>
        <p:nvSpPr>
          <p:cNvPr id="34" name="Lightning Bolt 33">
            <a:extLst>
              <a:ext uri="{FF2B5EF4-FFF2-40B4-BE49-F238E27FC236}">
                <a16:creationId xmlns:a16="http://schemas.microsoft.com/office/drawing/2014/main" id="{BD1C4390-851B-41F7-94A1-04C5E903A1C4}"/>
              </a:ext>
            </a:extLst>
          </p:cNvPr>
          <p:cNvSpPr/>
          <p:nvPr/>
        </p:nvSpPr>
        <p:spPr>
          <a:xfrm rot="15735378">
            <a:off x="5172156" y="8527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Lightning Bolt 35">
            <a:extLst>
              <a:ext uri="{FF2B5EF4-FFF2-40B4-BE49-F238E27FC236}">
                <a16:creationId xmlns:a16="http://schemas.microsoft.com/office/drawing/2014/main" id="{19AF6355-1FB5-41C4-96AB-BF97C2B63534}"/>
              </a:ext>
            </a:extLst>
          </p:cNvPr>
          <p:cNvSpPr/>
          <p:nvPr/>
        </p:nvSpPr>
        <p:spPr>
          <a:xfrm rot="13443896">
            <a:off x="4976796" y="841673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Lightning Bolt 36">
            <a:extLst>
              <a:ext uri="{FF2B5EF4-FFF2-40B4-BE49-F238E27FC236}">
                <a16:creationId xmlns:a16="http://schemas.microsoft.com/office/drawing/2014/main" id="{A071756E-4362-47F0-89B5-C22D7692C797}"/>
              </a:ext>
            </a:extLst>
          </p:cNvPr>
          <p:cNvSpPr/>
          <p:nvPr/>
        </p:nvSpPr>
        <p:spPr>
          <a:xfrm rot="11855266">
            <a:off x="5101138" y="1521798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Lightning Bolt 37">
            <a:extLst>
              <a:ext uri="{FF2B5EF4-FFF2-40B4-BE49-F238E27FC236}">
                <a16:creationId xmlns:a16="http://schemas.microsoft.com/office/drawing/2014/main" id="{4FD0D1C3-0FF6-49D9-BF6F-9C750E391F06}"/>
              </a:ext>
            </a:extLst>
          </p:cNvPr>
          <p:cNvSpPr/>
          <p:nvPr/>
        </p:nvSpPr>
        <p:spPr>
          <a:xfrm rot="15735378">
            <a:off x="5324556" y="23767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Lightning Bolt 38">
            <a:extLst>
              <a:ext uri="{FF2B5EF4-FFF2-40B4-BE49-F238E27FC236}">
                <a16:creationId xmlns:a16="http://schemas.microsoft.com/office/drawing/2014/main" id="{785A358E-E945-4A5F-91E0-6B6512A8F1AE}"/>
              </a:ext>
            </a:extLst>
          </p:cNvPr>
          <p:cNvSpPr/>
          <p:nvPr/>
        </p:nvSpPr>
        <p:spPr>
          <a:xfrm rot="13443896">
            <a:off x="5129196" y="994073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Lightning Bolt 39">
            <a:extLst>
              <a:ext uri="{FF2B5EF4-FFF2-40B4-BE49-F238E27FC236}">
                <a16:creationId xmlns:a16="http://schemas.microsoft.com/office/drawing/2014/main" id="{52B0F60E-0491-446D-A459-8FC5475F8ADB}"/>
              </a:ext>
            </a:extLst>
          </p:cNvPr>
          <p:cNvSpPr/>
          <p:nvPr/>
        </p:nvSpPr>
        <p:spPr>
          <a:xfrm rot="11855266">
            <a:off x="5253538" y="1674198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F56B6714-B4D1-4C0C-AA93-7A17AEAD4BCF}"/>
              </a:ext>
            </a:extLst>
          </p:cNvPr>
          <p:cNvSpPr/>
          <p:nvPr/>
        </p:nvSpPr>
        <p:spPr>
          <a:xfrm rot="15735378">
            <a:off x="5476956" y="39007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Lightning Bolt 41">
            <a:extLst>
              <a:ext uri="{FF2B5EF4-FFF2-40B4-BE49-F238E27FC236}">
                <a16:creationId xmlns:a16="http://schemas.microsoft.com/office/drawing/2014/main" id="{DADDF77E-7FA9-4837-B404-58C159A76225}"/>
              </a:ext>
            </a:extLst>
          </p:cNvPr>
          <p:cNvSpPr/>
          <p:nvPr/>
        </p:nvSpPr>
        <p:spPr>
          <a:xfrm rot="13443896">
            <a:off x="5281596" y="1146473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Lightning Bolt 43">
            <a:extLst>
              <a:ext uri="{FF2B5EF4-FFF2-40B4-BE49-F238E27FC236}">
                <a16:creationId xmlns:a16="http://schemas.microsoft.com/office/drawing/2014/main" id="{272D0776-5044-4814-8BFF-1EE5A4E506FC}"/>
              </a:ext>
            </a:extLst>
          </p:cNvPr>
          <p:cNvSpPr/>
          <p:nvPr/>
        </p:nvSpPr>
        <p:spPr>
          <a:xfrm rot="11855266">
            <a:off x="5405938" y="1826598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Lightning Bolt 44">
            <a:extLst>
              <a:ext uri="{FF2B5EF4-FFF2-40B4-BE49-F238E27FC236}">
                <a16:creationId xmlns:a16="http://schemas.microsoft.com/office/drawing/2014/main" id="{243A230D-3238-441D-A447-8F7A356A8E80}"/>
              </a:ext>
            </a:extLst>
          </p:cNvPr>
          <p:cNvSpPr/>
          <p:nvPr/>
        </p:nvSpPr>
        <p:spPr>
          <a:xfrm rot="15735378">
            <a:off x="5629356" y="54247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Lightning Bolt 57">
            <a:extLst>
              <a:ext uri="{FF2B5EF4-FFF2-40B4-BE49-F238E27FC236}">
                <a16:creationId xmlns:a16="http://schemas.microsoft.com/office/drawing/2014/main" id="{0DB33BD9-C4AC-4CA5-ACFE-A28B0E6E4A43}"/>
              </a:ext>
            </a:extLst>
          </p:cNvPr>
          <p:cNvSpPr/>
          <p:nvPr/>
        </p:nvSpPr>
        <p:spPr>
          <a:xfrm rot="13443896">
            <a:off x="5433996" y="1298873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Lightning Bolt 58">
            <a:extLst>
              <a:ext uri="{FF2B5EF4-FFF2-40B4-BE49-F238E27FC236}">
                <a16:creationId xmlns:a16="http://schemas.microsoft.com/office/drawing/2014/main" id="{E23A7EFB-8F3E-4CB7-9464-510EA71EFF83}"/>
              </a:ext>
            </a:extLst>
          </p:cNvPr>
          <p:cNvSpPr/>
          <p:nvPr/>
        </p:nvSpPr>
        <p:spPr>
          <a:xfrm rot="11855266">
            <a:off x="5414757" y="18517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09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4" grpId="0" animBg="1"/>
      <p:bldP spid="44" grpId="1" animBg="1"/>
      <p:bldP spid="45" grpId="0" animBg="1"/>
      <p:bldP spid="45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E6DCA-95B0-4CD3-9568-9842619E1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50" y="891250"/>
            <a:ext cx="3091965" cy="596674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7233621-B2A6-4658-B491-505D7845BBF3}"/>
              </a:ext>
            </a:extLst>
          </p:cNvPr>
          <p:cNvSpPr/>
          <p:nvPr/>
        </p:nvSpPr>
        <p:spPr>
          <a:xfrm>
            <a:off x="4896086" y="2482593"/>
            <a:ext cx="5660021" cy="11921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CHOCOLATE CAKE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785EE0-07CC-441E-B705-BC382D985415}"/>
              </a:ext>
            </a:extLst>
          </p:cNvPr>
          <p:cNvSpPr/>
          <p:nvPr/>
        </p:nvSpPr>
        <p:spPr>
          <a:xfrm>
            <a:off x="5631080" y="4096553"/>
            <a:ext cx="4190035" cy="10445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BISCUITS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0D26A51-7749-4286-BF42-1B1C6F81D7D3}"/>
              </a:ext>
            </a:extLst>
          </p:cNvPr>
          <p:cNvSpPr/>
          <p:nvPr/>
        </p:nvSpPr>
        <p:spPr>
          <a:xfrm>
            <a:off x="5551987" y="5382227"/>
            <a:ext cx="4348223" cy="10571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SANDWICHES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2C6D8-5BEB-49CF-BC0E-26160ACF3576}"/>
              </a:ext>
            </a:extLst>
          </p:cNvPr>
          <p:cNvSpPr/>
          <p:nvPr/>
        </p:nvSpPr>
        <p:spPr>
          <a:xfrm>
            <a:off x="2777924" y="613209"/>
            <a:ext cx="91941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6000" b="1" dirty="0">
                <a:solidFill>
                  <a:prstClr val="black"/>
                </a:solidFill>
              </a:rPr>
              <a:t>WHICH </a:t>
            </a:r>
            <a:r>
              <a:rPr lang="en-GB" sz="60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WOULD</a:t>
            </a:r>
            <a:r>
              <a:rPr lang="en-GB" sz="6000" b="1" dirty="0">
                <a:solidFill>
                  <a:prstClr val="black"/>
                </a:solidFill>
              </a:rPr>
              <a:t> YOU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LIKE?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6B6228-8C04-4C2E-BA85-589950CF2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6107" y="1874970"/>
            <a:ext cx="934861" cy="1738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BA4767-58FC-4D55-A6C4-3AC0B083C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7259" y="3643832"/>
            <a:ext cx="932769" cy="1737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075A71-F336-4514-8D87-AFB371160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7981" y="4621713"/>
            <a:ext cx="932769" cy="1737511"/>
          </a:xfrm>
          <a:prstGeom prst="rect">
            <a:avLst/>
          </a:prstGeom>
        </p:spPr>
      </p:pic>
      <p:sp>
        <p:nvSpPr>
          <p:cNvPr id="9" name="Not Equal 8">
            <a:extLst>
              <a:ext uri="{FF2B5EF4-FFF2-40B4-BE49-F238E27FC236}">
                <a16:creationId xmlns:a16="http://schemas.microsoft.com/office/drawing/2014/main" id="{FD11ED05-5477-4C98-83AD-C6AEEA2C8113}"/>
              </a:ext>
            </a:extLst>
          </p:cNvPr>
          <p:cNvSpPr/>
          <p:nvPr/>
        </p:nvSpPr>
        <p:spPr>
          <a:xfrm>
            <a:off x="3983215" y="4096553"/>
            <a:ext cx="1271691" cy="101566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15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67739" y="660094"/>
            <a:ext cx="487363" cy="4873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31715" y="1288615"/>
            <a:ext cx="578969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777700" y="5515428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1670" y="5393832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2528" y="6459109"/>
            <a:ext cx="166319" cy="1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59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81494" y="5628553"/>
            <a:ext cx="609600" cy="609600"/>
          </a:xfrm>
          <a:prstGeom prst="rect">
            <a:avLst/>
          </a:prstGeom>
        </p:spPr>
      </p:pic>
      <p:pic>
        <p:nvPicPr>
          <p:cNvPr id="32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548" end="14759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566667" y="5607041"/>
            <a:ext cx="609600" cy="609600"/>
          </a:xfrm>
          <a:prstGeom prst="rect">
            <a:avLst/>
          </a:prstGeom>
        </p:spPr>
      </p:pic>
      <p:pic>
        <p:nvPicPr>
          <p:cNvPr id="33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221" end="1069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90677" y="5652346"/>
            <a:ext cx="609600" cy="609600"/>
          </a:xfrm>
          <a:prstGeom prst="rect">
            <a:avLst/>
          </a:prstGeom>
        </p:spPr>
      </p:pic>
      <p:pic>
        <p:nvPicPr>
          <p:cNvPr id="35" name="jo di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5721" end="194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06585" y="5615018"/>
            <a:ext cx="609600" cy="609600"/>
          </a:xfrm>
          <a:prstGeom prst="rect">
            <a:avLst/>
          </a:prstGeom>
        </p:spPr>
      </p:pic>
      <p:pic>
        <p:nvPicPr>
          <p:cNvPr id="16" name="New Document2017-03-07-14-27-24-73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21412" y="5600203"/>
            <a:ext cx="609600" cy="609600"/>
          </a:xfrm>
          <a:prstGeom prst="rect">
            <a:avLst/>
          </a:prstGeom>
        </p:spPr>
      </p:pic>
      <p:pic>
        <p:nvPicPr>
          <p:cNvPr id="17" name="New Document2017-03-07-14-37-44-195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62430" y="5615018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72071" y="5126740"/>
            <a:ext cx="5789696" cy="1716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575597" y="2348796"/>
            <a:ext cx="1092142" cy="9706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tsadrinksparty">
            <a:hlinkClick r:id="" action="ppaction://media"/>
            <a:extLst>
              <a:ext uri="{FF2B5EF4-FFF2-40B4-BE49-F238E27FC236}">
                <a16:creationId xmlns:a16="http://schemas.microsoft.com/office/drawing/2014/main" id="{0948A079-51D1-4016-9A7F-4DA5C8034E0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31285" y="5252674"/>
            <a:ext cx="487363" cy="487363"/>
          </a:xfrm>
          <a:prstGeom prst="rect">
            <a:avLst/>
          </a:prstGeom>
        </p:spPr>
      </p:pic>
      <p:pic>
        <p:nvPicPr>
          <p:cNvPr id="11" name="tonybeerplease">
            <a:hlinkClick r:id="" action="ppaction://media"/>
            <a:extLst>
              <a:ext uri="{FF2B5EF4-FFF2-40B4-BE49-F238E27FC236}">
                <a16:creationId xmlns:a16="http://schemas.microsoft.com/office/drawing/2014/main" id="{343C525E-C8CB-4D66-9923-4864FA4FF563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798757" y="5207105"/>
            <a:ext cx="487363" cy="487363"/>
          </a:xfrm>
          <a:prstGeom prst="rect">
            <a:avLst/>
          </a:prstGeom>
        </p:spPr>
      </p:pic>
      <p:pic>
        <p:nvPicPr>
          <p:cNvPr id="13" name="its redwine4me">
            <a:hlinkClick r:id="" action="ppaction://media"/>
            <a:extLst>
              <a:ext uri="{FF2B5EF4-FFF2-40B4-BE49-F238E27FC236}">
                <a16:creationId xmlns:a16="http://schemas.microsoft.com/office/drawing/2014/main" id="{29F1FAAB-0607-48B2-9757-55803EEC7BFA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47412" y="5115541"/>
            <a:ext cx="487363" cy="487363"/>
          </a:xfrm>
          <a:prstGeom prst="rect">
            <a:avLst/>
          </a:prstGeom>
        </p:spPr>
      </p:pic>
      <p:pic>
        <p:nvPicPr>
          <p:cNvPr id="15" name="tony rathersoftdrinks">
            <a:hlinkClick r:id="" action="ppaction://media"/>
            <a:extLst>
              <a:ext uri="{FF2B5EF4-FFF2-40B4-BE49-F238E27FC236}">
                <a16:creationId xmlns:a16="http://schemas.microsoft.com/office/drawing/2014/main" id="{D759B53F-5E94-4150-863E-A9FFD7BDC5D3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482530" y="5096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7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39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3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43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72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10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10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 showWhenStopped="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showWhenStopped="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 showWhenStopped="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 showWhenStopped="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64F899-176A-4E0D-9C46-85AE2D7B3D54}"/>
              </a:ext>
            </a:extLst>
          </p:cNvPr>
          <p:cNvSpPr txBox="1"/>
          <p:nvPr/>
        </p:nvSpPr>
        <p:spPr>
          <a:xfrm>
            <a:off x="2002419" y="601884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LATER IN THE RESTAURANT</a:t>
            </a:r>
          </a:p>
        </p:txBody>
      </p:sp>
    </p:spTree>
    <p:extLst>
      <p:ext uri="{BB962C8B-B14F-4D97-AF65-F5344CB8AC3E}">
        <p14:creationId xmlns:p14="http://schemas.microsoft.com/office/powerpoint/2010/main" val="32005363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ish&#10;&#10;Description automatically generated">
            <a:extLst>
              <a:ext uri="{FF2B5EF4-FFF2-40B4-BE49-F238E27FC236}">
                <a16:creationId xmlns:a16="http://schemas.microsoft.com/office/drawing/2014/main" id="{F114861C-ECD4-4F5A-9101-E7CFE9910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595955" y="1633499"/>
            <a:ext cx="4760741" cy="456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259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ish&#10;&#10;Description automatically generated">
            <a:extLst>
              <a:ext uri="{FF2B5EF4-FFF2-40B4-BE49-F238E27FC236}">
                <a16:creationId xmlns:a16="http://schemas.microsoft.com/office/drawing/2014/main" id="{F114861C-ECD4-4F5A-9101-E7CFE9910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96000" y="868979"/>
            <a:ext cx="4760741" cy="45613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793BD6-9983-4988-87E4-B756447D1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11257" y="868979"/>
            <a:ext cx="4884743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7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98E057-F6A1-48C6-A12F-F9BBEBB06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902" y="514000"/>
            <a:ext cx="3014196" cy="7151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7BB3A6-E9D6-4AFE-BA11-285ED4231D51}"/>
              </a:ext>
            </a:extLst>
          </p:cNvPr>
          <p:cNvSpPr/>
          <p:nvPr/>
        </p:nvSpPr>
        <p:spPr>
          <a:xfrm>
            <a:off x="786453" y="5874281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1058DA-BE99-48F2-A7D0-F9A3BFAA0F4B}"/>
              </a:ext>
            </a:extLst>
          </p:cNvPr>
          <p:cNvSpPr/>
          <p:nvPr/>
        </p:nvSpPr>
        <p:spPr>
          <a:xfrm>
            <a:off x="614179" y="5818793"/>
            <a:ext cx="23674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71A281-0B8A-429B-B7AA-4B6FF14D3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087" y="4130579"/>
            <a:ext cx="1889589" cy="201137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CF85D53-B28B-4B9C-B3A4-3EC79520916B}"/>
              </a:ext>
            </a:extLst>
          </p:cNvPr>
          <p:cNvSpPr/>
          <p:nvPr/>
        </p:nvSpPr>
        <p:spPr>
          <a:xfrm>
            <a:off x="5184159" y="2720885"/>
            <a:ext cx="1823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5334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6466D9-5AE9-492A-A498-394BE1F85C12}"/>
              </a:ext>
            </a:extLst>
          </p:cNvPr>
          <p:cNvSpPr/>
          <p:nvPr/>
        </p:nvSpPr>
        <p:spPr>
          <a:xfrm>
            <a:off x="2948343" y="4291519"/>
            <a:ext cx="62953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CAN HAVE OTHER MEANINGS</a:t>
            </a:r>
            <a:endParaRPr kumimoji="0" lang="en-GB" sz="1800" b="0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68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15" grpId="0"/>
      <p:bldP spid="15" grpId="1"/>
      <p:bldP spid="15" grpId="2"/>
      <p:bldP spid="15" grpId="3"/>
      <p:bldP spid="15" grpId="4"/>
      <p:bldP spid="15" grpId="5"/>
      <p:bldP spid="15" grpId="6"/>
      <p:bldP spid="15" grpId="7"/>
      <p:bldP spid="15" grpId="8"/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98E057-F6A1-48C6-A12F-F9BBEBB06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902" y="514000"/>
            <a:ext cx="3014196" cy="7151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7BB3A6-E9D6-4AFE-BA11-285ED4231D51}"/>
              </a:ext>
            </a:extLst>
          </p:cNvPr>
          <p:cNvSpPr/>
          <p:nvPr/>
        </p:nvSpPr>
        <p:spPr>
          <a:xfrm>
            <a:off x="786453" y="5874281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1058DA-BE99-48F2-A7D0-F9A3BFAA0F4B}"/>
              </a:ext>
            </a:extLst>
          </p:cNvPr>
          <p:cNvSpPr/>
          <p:nvPr/>
        </p:nvSpPr>
        <p:spPr>
          <a:xfrm>
            <a:off x="614179" y="5818793"/>
            <a:ext cx="23674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71A281-0B8A-429B-B7AA-4B6FF14D3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087" y="4130579"/>
            <a:ext cx="1889589" cy="201137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CF85D53-B28B-4B9C-B3A4-3EC79520916B}"/>
              </a:ext>
            </a:extLst>
          </p:cNvPr>
          <p:cNvSpPr/>
          <p:nvPr/>
        </p:nvSpPr>
        <p:spPr>
          <a:xfrm>
            <a:off x="5184159" y="2720885"/>
            <a:ext cx="1823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5334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6466D9-5AE9-492A-A498-394BE1F85C12}"/>
              </a:ext>
            </a:extLst>
          </p:cNvPr>
          <p:cNvSpPr/>
          <p:nvPr/>
        </p:nvSpPr>
        <p:spPr>
          <a:xfrm>
            <a:off x="2948342" y="4291519"/>
            <a:ext cx="62953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CAN HAVE OTHER MEANINGS</a:t>
            </a:r>
            <a:endParaRPr kumimoji="0" lang="en-GB" sz="1800" b="0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7633E8-1591-4F86-98EA-5E18F62D64DB}"/>
              </a:ext>
            </a:extLst>
          </p:cNvPr>
          <p:cNvSpPr/>
          <p:nvPr/>
        </p:nvSpPr>
        <p:spPr>
          <a:xfrm>
            <a:off x="5486261" y="471636"/>
            <a:ext cx="6314879" cy="638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MEANING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feel a desire or want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can go swimming if 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WORDS:     prefer, care, please, wish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MEANING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find pleasure in, enjoy.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going to the movies.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WORDS:        prefer enjoy, love, appreciate, fancy,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OPPOSITE WORDS:        dislike, hate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MEANING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have positive feelings for.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really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her a lot.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7FB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WORDS    adore, fancy, favour, admire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7FB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OPPOSITE WORDS:        dislike, hate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MEANING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B7FB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is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his mother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WORDS  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same as or similar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OPPOSITE WORD   unlike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00895-290B-470E-B04D-BD620E4010FA}"/>
              </a:ext>
            </a:extLst>
          </p:cNvPr>
          <p:cNvSpPr/>
          <p:nvPr/>
        </p:nvSpPr>
        <p:spPr>
          <a:xfrm>
            <a:off x="390860" y="1365540"/>
            <a:ext cx="479329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OTHER MEANINGS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LIKE</a:t>
            </a:r>
            <a:endParaRPr kumimoji="0" lang="en-GB" sz="1800" b="0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70AD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64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mph" presetSubtype="0" fill="hold" grpId="1" nodeType="clickEffect">
                                  <p:stCondLst>
                                    <p:cond delay="29000"/>
                                  </p:stCondLst>
                                  <p:childTnLst>
                                    <p:animRot by="21600000">
                                      <p:cBhvr>
                                        <p:cTn id="10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15" grpId="0"/>
      <p:bldP spid="15" grpId="1"/>
      <p:bldP spid="15" grpId="2"/>
      <p:bldP spid="15" grpId="3"/>
      <p:bldP spid="15" grpId="4"/>
      <p:bldP spid="15" grpId="5"/>
      <p:bldP spid="15" grpId="6"/>
      <p:bldP spid="15" grpId="7"/>
      <p:bldP spid="15" grpId="8"/>
      <p:bldP spid="15" grpId="9"/>
      <p:bldP spid="9" grpId="0"/>
      <p:bldP spid="9" grpId="1"/>
      <p:bldP spid="9" grpId="2"/>
      <p:bldP spid="8" grpId="0"/>
      <p:bldP spid="10" grpId="0"/>
      <p:bldP spid="10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DFE398-7F53-4939-A1AE-B69994FBC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64" y="440501"/>
            <a:ext cx="2483230" cy="5891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BCBEA2-F32C-47E0-8BBF-C754742FD449}"/>
              </a:ext>
            </a:extLst>
          </p:cNvPr>
          <p:cNvSpPr/>
          <p:nvPr/>
        </p:nvSpPr>
        <p:spPr>
          <a:xfrm>
            <a:off x="5282008" y="440501"/>
            <a:ext cx="6314879" cy="638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MEANING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feel a desire or want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can go swimming if you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WORDS:     prefer, care, please, wish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MEANING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find pleasure in, enjoy.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Joe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going to the movies.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WORDS:        prefer enjoy, love, appreciate, fancy,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OPPOSITE WORDS:        dislike, hate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MEANING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have positive feelings for.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really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her a lot.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7FB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WORDS    adore, fancy, favour, admire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7FB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OPPOSITE WORDS:        dislike, hate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MEANING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5B7FB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is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his mother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SIMILAR WORDS   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same as or similar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OPPOSITE WORD   unlike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1D4FB0-B1C7-4CCF-BA70-15675060F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285" y="4965842"/>
            <a:ext cx="1239415" cy="13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3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2900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98E057-F6A1-48C6-A12F-F9BBEBB06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902" y="514000"/>
            <a:ext cx="3014196" cy="7151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7BB3A6-E9D6-4AFE-BA11-285ED4231D51}"/>
              </a:ext>
            </a:extLst>
          </p:cNvPr>
          <p:cNvSpPr/>
          <p:nvPr/>
        </p:nvSpPr>
        <p:spPr>
          <a:xfrm>
            <a:off x="786453" y="5874281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1058DA-BE99-48F2-A7D0-F9A3BFAA0F4B}"/>
              </a:ext>
            </a:extLst>
          </p:cNvPr>
          <p:cNvSpPr/>
          <p:nvPr/>
        </p:nvSpPr>
        <p:spPr>
          <a:xfrm>
            <a:off x="614179" y="5818793"/>
            <a:ext cx="23674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71A281-0B8A-429B-B7AA-4B6FF14D3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087" y="4130579"/>
            <a:ext cx="1889589" cy="201137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CF85D53-B28B-4B9C-B3A4-3EC79520916B}"/>
              </a:ext>
            </a:extLst>
          </p:cNvPr>
          <p:cNvSpPr/>
          <p:nvPr/>
        </p:nvSpPr>
        <p:spPr>
          <a:xfrm>
            <a:off x="5184159" y="2720885"/>
            <a:ext cx="1823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LIKE</a:t>
            </a: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5334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6466D9-5AE9-492A-A498-394BE1F85C12}"/>
              </a:ext>
            </a:extLst>
          </p:cNvPr>
          <p:cNvSpPr/>
          <p:nvPr/>
        </p:nvSpPr>
        <p:spPr>
          <a:xfrm>
            <a:off x="2948343" y="4291519"/>
            <a:ext cx="62953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CAN HAVE OTHER MEANINGS</a:t>
            </a:r>
            <a:endParaRPr kumimoji="0" lang="en-GB" sz="1800" b="0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71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15" grpId="0"/>
      <p:bldP spid="15" grpId="1"/>
      <p:bldP spid="15" grpId="2"/>
      <p:bldP spid="15" grpId="3"/>
      <p:bldP spid="15" grpId="4"/>
      <p:bldP spid="15" grpId="5"/>
      <p:bldP spid="15" grpId="6"/>
      <p:bldP spid="15" grpId="7"/>
      <p:bldP spid="15" grpId="8"/>
      <p:bldP spid="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C5AB60-D5F3-487A-9BBB-5456EDE1D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08061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633FAB-3DC5-4102-A0BD-4E02AA7C741F}"/>
              </a:ext>
            </a:extLst>
          </p:cNvPr>
          <p:cNvSpPr txBox="1"/>
          <p:nvPr/>
        </p:nvSpPr>
        <p:spPr>
          <a:xfrm>
            <a:off x="3414532" y="162046"/>
            <a:ext cx="5370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47700">
                    <a:prstClr val="white"/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 GOOD QUESTION!</a:t>
            </a:r>
          </a:p>
        </p:txBody>
      </p:sp>
    </p:spTree>
    <p:extLst>
      <p:ext uri="{BB962C8B-B14F-4D97-AF65-F5344CB8AC3E}">
        <p14:creationId xmlns:p14="http://schemas.microsoft.com/office/powerpoint/2010/main" val="127159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257762" y="446808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918145" y="1927746"/>
            <a:ext cx="2958860" cy="410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647" y="2543779"/>
            <a:ext cx="456411" cy="7771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23346" y="521282"/>
            <a:ext cx="221888" cy="159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29497C2-FE14-4C62-9A37-FCBB0ACB0FB9}"/>
              </a:ext>
            </a:extLst>
          </p:cNvPr>
          <p:cNvSpPr/>
          <p:nvPr/>
        </p:nvSpPr>
        <p:spPr>
          <a:xfrm>
            <a:off x="1478024" y="1315307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7F0C49-D849-41BC-BDC8-CB4AF3CD6F26}"/>
              </a:ext>
            </a:extLst>
          </p:cNvPr>
          <p:cNvSpPr/>
          <p:nvPr/>
        </p:nvSpPr>
        <p:spPr>
          <a:xfrm>
            <a:off x="6063021" y="3158937"/>
            <a:ext cx="369043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xxxxxxxxx</a:t>
            </a:r>
            <a:endParaRPr kumimoji="0" lang="en-GB" sz="6600" b="1" i="0" u="none" strike="noStrike" kern="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70AD47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73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E6DCA-95B0-4CD3-9568-9842619E1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50" y="891250"/>
            <a:ext cx="3091965" cy="596674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7233621-B2A6-4658-B491-505D7845BBF3}"/>
              </a:ext>
            </a:extLst>
          </p:cNvPr>
          <p:cNvSpPr/>
          <p:nvPr/>
        </p:nvSpPr>
        <p:spPr>
          <a:xfrm>
            <a:off x="4896086" y="2482593"/>
            <a:ext cx="5660021" cy="119219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CHOCOLATE CAKE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785EE0-07CC-441E-B705-BC382D985415}"/>
              </a:ext>
            </a:extLst>
          </p:cNvPr>
          <p:cNvSpPr/>
          <p:nvPr/>
        </p:nvSpPr>
        <p:spPr>
          <a:xfrm>
            <a:off x="5631080" y="4096553"/>
            <a:ext cx="4190035" cy="104453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BISCUITS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0D26A51-7749-4286-BF42-1B1C6F81D7D3}"/>
              </a:ext>
            </a:extLst>
          </p:cNvPr>
          <p:cNvSpPr/>
          <p:nvPr/>
        </p:nvSpPr>
        <p:spPr>
          <a:xfrm>
            <a:off x="5551987" y="5382227"/>
            <a:ext cx="4348223" cy="10571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5E4837"/>
                </a:solidFill>
                <a:effectLst>
                  <a:innerShdw blurRad="355600">
                    <a:prstClr val="black"/>
                  </a:inn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SANDWICHES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2C6D8-5BEB-49CF-BC0E-26160ACF3576}"/>
              </a:ext>
            </a:extLst>
          </p:cNvPr>
          <p:cNvSpPr/>
          <p:nvPr/>
        </p:nvSpPr>
        <p:spPr>
          <a:xfrm>
            <a:off x="2777924" y="613209"/>
            <a:ext cx="91941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6000" b="1" dirty="0">
                <a:solidFill>
                  <a:prstClr val="black"/>
                </a:solidFill>
              </a:rPr>
              <a:t>WHICH </a:t>
            </a:r>
            <a:r>
              <a:rPr lang="en-GB" sz="60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</a:rPr>
              <a:t>WOULD</a:t>
            </a:r>
            <a:r>
              <a:rPr lang="en-GB" sz="6000" b="1" dirty="0">
                <a:solidFill>
                  <a:prstClr val="black"/>
                </a:solidFill>
              </a:rPr>
              <a:t> YOU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</a:rPr>
              <a:t>LIKE?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6B6228-8C04-4C2E-BA85-589950CF2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56107" y="1874970"/>
            <a:ext cx="934861" cy="1738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BA4767-58FC-4D55-A6C4-3AC0B083C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7259" y="3643832"/>
            <a:ext cx="932769" cy="1737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075A71-F336-4514-8D87-AFB371160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7981" y="4621713"/>
            <a:ext cx="932769" cy="1737511"/>
          </a:xfrm>
          <a:prstGeom prst="rect">
            <a:avLst/>
          </a:prstGeom>
        </p:spPr>
      </p:pic>
      <p:sp>
        <p:nvSpPr>
          <p:cNvPr id="9" name="Not Equal 8">
            <a:extLst>
              <a:ext uri="{FF2B5EF4-FFF2-40B4-BE49-F238E27FC236}">
                <a16:creationId xmlns:a16="http://schemas.microsoft.com/office/drawing/2014/main" id="{FD11ED05-5477-4C98-83AD-C6AEEA2C8113}"/>
              </a:ext>
            </a:extLst>
          </p:cNvPr>
          <p:cNvSpPr/>
          <p:nvPr/>
        </p:nvSpPr>
        <p:spPr>
          <a:xfrm>
            <a:off x="3983215" y="4096553"/>
            <a:ext cx="1271691" cy="101566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9900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257762" y="446808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959115" y="1962036"/>
            <a:ext cx="2958860" cy="410127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23346" y="521282"/>
            <a:ext cx="221888" cy="159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7F0C49-D849-41BC-BDC8-CB4AF3CD6F26}"/>
              </a:ext>
            </a:extLst>
          </p:cNvPr>
          <p:cNvSpPr/>
          <p:nvPr/>
        </p:nvSpPr>
        <p:spPr>
          <a:xfrm>
            <a:off x="6063021" y="3158937"/>
            <a:ext cx="369043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xxxxxxxxx</a:t>
            </a:r>
            <a:endParaRPr kumimoji="0" lang="en-GB" sz="6600" b="1" i="0" u="none" strike="noStrike" kern="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70AD47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6A0DC3-DAB7-4790-BE61-DA62571EB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054" y="2741325"/>
            <a:ext cx="1487553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3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257762" y="446808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959115" y="1962036"/>
            <a:ext cx="2958860" cy="410127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23346" y="521282"/>
            <a:ext cx="221888" cy="159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7F0C49-D849-41BC-BDC8-CB4AF3CD6F26}"/>
              </a:ext>
            </a:extLst>
          </p:cNvPr>
          <p:cNvSpPr/>
          <p:nvPr/>
        </p:nvSpPr>
        <p:spPr>
          <a:xfrm>
            <a:off x="6063021" y="3158937"/>
            <a:ext cx="369043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0" cap="none" spc="0" normalizeH="0" baseline="0" noProof="0" dirty="0" err="1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xxxxxxxxx</a:t>
            </a:r>
            <a:endParaRPr kumimoji="0" lang="en-GB" sz="6600" b="1" i="0" u="none" strike="noStrike" kern="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70AD47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6A0DC3-DAB7-4790-BE61-DA62571EB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085" y="2814091"/>
            <a:ext cx="1016000" cy="57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8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23346" y="521282"/>
            <a:ext cx="221888" cy="159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2A4DAE-6685-4CDB-81E5-08853FC63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213" y="1654427"/>
            <a:ext cx="2828789" cy="3194581"/>
          </a:xfrm>
          <a:prstGeom prst="rect">
            <a:avLst/>
          </a:prstGeom>
        </p:spPr>
      </p:pic>
      <p:pic>
        <p:nvPicPr>
          <p:cNvPr id="13" name="WOPTREADINGEYE">
            <a:hlinkClick r:id="" action="ppaction://media"/>
            <a:extLst>
              <a:ext uri="{FF2B5EF4-FFF2-40B4-BE49-F238E27FC236}">
                <a16:creationId xmlns:a16="http://schemas.microsoft.com/office/drawing/2014/main" id="{E072E910-CF17-4C4B-8E01-1FD065FBF6C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736" end="43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0565" y="2229029"/>
            <a:ext cx="1485737" cy="8359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Star: 32 Points 13">
            <a:extLst>
              <a:ext uri="{FF2B5EF4-FFF2-40B4-BE49-F238E27FC236}">
                <a16:creationId xmlns:a16="http://schemas.microsoft.com/office/drawing/2014/main" id="{39A29A7C-A749-4F20-8C44-B5D1BD41DF11}"/>
              </a:ext>
            </a:extLst>
          </p:cNvPr>
          <p:cNvSpPr/>
          <p:nvPr/>
        </p:nvSpPr>
        <p:spPr>
          <a:xfrm>
            <a:off x="4282002" y="389658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4FAAA7-C7F1-47E5-93EC-1D925756D0A2}"/>
              </a:ext>
            </a:extLst>
          </p:cNvPr>
          <p:cNvSpPr/>
          <p:nvPr/>
        </p:nvSpPr>
        <p:spPr>
          <a:xfrm>
            <a:off x="5574910" y="3158937"/>
            <a:ext cx="466666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kern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latin typeface="Calibri" panose="020F0502020204030204"/>
              </a:rPr>
              <a:t>CONTEXTS</a:t>
            </a:r>
            <a:endParaRPr kumimoji="0" lang="en-GB" sz="8000" b="1" i="0" u="none" strike="noStrike" kern="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70AD47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AC9757-1382-4741-97A1-CFF6405C4079}"/>
              </a:ext>
            </a:extLst>
          </p:cNvPr>
          <p:cNvSpPr/>
          <p:nvPr/>
        </p:nvSpPr>
        <p:spPr>
          <a:xfrm>
            <a:off x="5408679" y="3158937"/>
            <a:ext cx="5360763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kern="0" dirty="0">
                <a:ln w="2857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1536700">
                    <a:prstClr val="white"/>
                  </a:glow>
                </a:effectLst>
                <a:latin typeface="Calibri" panose="020F0502020204030204"/>
              </a:rPr>
              <a:t>CHECK THIS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kern="0" dirty="0">
                <a:ln w="2857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1536700">
                    <a:prstClr val="white"/>
                  </a:glow>
                </a:effectLst>
                <a:latin typeface="Calibri" panose="020F0502020204030204"/>
              </a:rPr>
              <a:t>WORD</a:t>
            </a:r>
            <a:endParaRPr kumimoji="0" lang="en-GB" sz="8000" b="1" i="0" u="none" strike="noStrike" kern="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glow rad="1536700">
                  <a:prstClr val="white"/>
                </a:glo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639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4" grpId="0" animBg="1"/>
      <p:bldP spid="15" grpId="0"/>
      <p:bldP spid="16" grpId="0"/>
      <p:bldP spid="16" grpId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23346" y="521282"/>
            <a:ext cx="221888" cy="159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2A4DAE-6685-4CDB-81E5-08853FC63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213" y="1654427"/>
            <a:ext cx="2828789" cy="3194581"/>
          </a:xfrm>
          <a:prstGeom prst="rect">
            <a:avLst/>
          </a:prstGeom>
        </p:spPr>
      </p:pic>
      <p:pic>
        <p:nvPicPr>
          <p:cNvPr id="13" name="WOPTREADINGEYE">
            <a:hlinkClick r:id="" action="ppaction://media"/>
            <a:extLst>
              <a:ext uri="{FF2B5EF4-FFF2-40B4-BE49-F238E27FC236}">
                <a16:creationId xmlns:a16="http://schemas.microsoft.com/office/drawing/2014/main" id="{E072E910-CF17-4C4B-8E01-1FD065FBF6C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736" end="43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0565" y="2229029"/>
            <a:ext cx="1485737" cy="8359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Star: 32 Points 13">
            <a:extLst>
              <a:ext uri="{FF2B5EF4-FFF2-40B4-BE49-F238E27FC236}">
                <a16:creationId xmlns:a16="http://schemas.microsoft.com/office/drawing/2014/main" id="{39A29A7C-A749-4F20-8C44-B5D1BD41DF11}"/>
              </a:ext>
            </a:extLst>
          </p:cNvPr>
          <p:cNvSpPr/>
          <p:nvPr/>
        </p:nvSpPr>
        <p:spPr>
          <a:xfrm>
            <a:off x="4282002" y="389658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4FAAA7-C7F1-47E5-93EC-1D925756D0A2}"/>
              </a:ext>
            </a:extLst>
          </p:cNvPr>
          <p:cNvSpPr/>
          <p:nvPr/>
        </p:nvSpPr>
        <p:spPr>
          <a:xfrm>
            <a:off x="5574910" y="3158937"/>
            <a:ext cx="466666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kern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latin typeface="Calibri" panose="020F0502020204030204"/>
              </a:rPr>
              <a:t>CONTEXTS</a:t>
            </a:r>
            <a:endParaRPr kumimoji="0" lang="en-GB" sz="8000" b="1" i="0" u="none" strike="noStrike" kern="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70AD47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AC9757-1382-4741-97A1-CFF6405C4079}"/>
              </a:ext>
            </a:extLst>
          </p:cNvPr>
          <p:cNvSpPr/>
          <p:nvPr/>
        </p:nvSpPr>
        <p:spPr>
          <a:xfrm>
            <a:off x="5408679" y="3158937"/>
            <a:ext cx="5360763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kern="0" dirty="0">
                <a:ln w="2857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1536700">
                    <a:prstClr val="white"/>
                  </a:glow>
                </a:effectLst>
                <a:latin typeface="Calibri" panose="020F0502020204030204"/>
              </a:rPr>
              <a:t>CHECK THIS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b="1" kern="0" dirty="0">
                <a:ln w="2857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1536700">
                    <a:prstClr val="white"/>
                  </a:glow>
                </a:effectLst>
                <a:latin typeface="Calibri" panose="020F0502020204030204"/>
              </a:rPr>
              <a:t>WORD</a:t>
            </a:r>
            <a:endParaRPr kumimoji="0" lang="en-GB" sz="8000" b="1" i="0" u="none" strike="noStrike" kern="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00B0F0"/>
              </a:solidFill>
              <a:effectLst>
                <a:glow rad="1536700">
                  <a:prstClr val="white"/>
                </a:glo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4021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4" grpId="0" animBg="1"/>
      <p:bldP spid="15" grpId="0"/>
      <p:bldP spid="16" grpId="0"/>
      <p:bldP spid="16" grpId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DFE398-7F53-4939-A1AE-B69994FBC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902" y="514000"/>
            <a:ext cx="3014196" cy="7151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70932E-39E8-4136-8BF8-EE02B3243668}"/>
              </a:ext>
            </a:extLst>
          </p:cNvPr>
          <p:cNvSpPr/>
          <p:nvPr/>
        </p:nvSpPr>
        <p:spPr>
          <a:xfrm>
            <a:off x="786453" y="5874281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092BD3-4073-482D-8C6F-E1D25D3BB779}"/>
              </a:ext>
            </a:extLst>
          </p:cNvPr>
          <p:cNvSpPr/>
          <p:nvPr/>
        </p:nvSpPr>
        <p:spPr>
          <a:xfrm>
            <a:off x="614179" y="5818793"/>
            <a:ext cx="23674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B7D6D4-48A8-4D02-9308-146203103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087" y="4130579"/>
            <a:ext cx="1889589" cy="201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4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03B54A-C554-489A-A381-E6200E9864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959115" y="1962036"/>
            <a:ext cx="2958860" cy="4101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2E8A8D-6E34-44E6-AFAE-C3B5F03C0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054" y="2741325"/>
            <a:ext cx="1487553" cy="835224"/>
          </a:xfrm>
          <a:prstGeom prst="rect">
            <a:avLst/>
          </a:prstGeom>
        </p:spPr>
      </p:pic>
      <p:sp>
        <p:nvSpPr>
          <p:cNvPr id="6" name="Star: 32 Points 5">
            <a:extLst>
              <a:ext uri="{FF2B5EF4-FFF2-40B4-BE49-F238E27FC236}">
                <a16:creationId xmlns:a16="http://schemas.microsoft.com/office/drawing/2014/main" id="{C21171AE-6CA8-4BB3-A7F8-60446A49BE42}"/>
              </a:ext>
            </a:extLst>
          </p:cNvPr>
          <p:cNvSpPr/>
          <p:nvPr/>
        </p:nvSpPr>
        <p:spPr>
          <a:xfrm>
            <a:off x="4087868" y="240030"/>
            <a:ext cx="4016264" cy="3684416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F2BE61-1B27-4746-9749-B99B90FDBB2F}"/>
              </a:ext>
            </a:extLst>
          </p:cNvPr>
          <p:cNvSpPr/>
          <p:nvPr/>
        </p:nvSpPr>
        <p:spPr>
          <a:xfrm>
            <a:off x="4702124" y="1674449"/>
            <a:ext cx="27877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</a:t>
            </a:r>
          </a:p>
        </p:txBody>
      </p:sp>
      <p:sp>
        <p:nvSpPr>
          <p:cNvPr id="8" name="Star: 32 Points 7">
            <a:extLst>
              <a:ext uri="{FF2B5EF4-FFF2-40B4-BE49-F238E27FC236}">
                <a16:creationId xmlns:a16="http://schemas.microsoft.com/office/drawing/2014/main" id="{6CF3E5DE-08F2-434C-95D8-8AB0AEE12A2E}"/>
              </a:ext>
            </a:extLst>
          </p:cNvPr>
          <p:cNvSpPr/>
          <p:nvPr/>
        </p:nvSpPr>
        <p:spPr>
          <a:xfrm>
            <a:off x="4496871" y="3278641"/>
            <a:ext cx="4016264" cy="3684416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3CD6BF-B798-4A6F-A33A-9F8D1F14E5BD}"/>
              </a:ext>
            </a:extLst>
          </p:cNvPr>
          <p:cNvSpPr/>
          <p:nvPr/>
        </p:nvSpPr>
        <p:spPr>
          <a:xfrm>
            <a:off x="5089938" y="4756227"/>
            <a:ext cx="27877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E61000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</a:t>
            </a:r>
          </a:p>
        </p:txBody>
      </p:sp>
      <p:sp>
        <p:nvSpPr>
          <p:cNvPr id="10" name="Star: 32 Points 9">
            <a:extLst>
              <a:ext uri="{FF2B5EF4-FFF2-40B4-BE49-F238E27FC236}">
                <a16:creationId xmlns:a16="http://schemas.microsoft.com/office/drawing/2014/main" id="{D57CE089-19C5-4F5C-9CFB-08FC963170BF}"/>
              </a:ext>
            </a:extLst>
          </p:cNvPr>
          <p:cNvSpPr/>
          <p:nvPr/>
        </p:nvSpPr>
        <p:spPr>
          <a:xfrm>
            <a:off x="7144907" y="1582940"/>
            <a:ext cx="4016264" cy="3684416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BFE386-E8AF-41D9-A066-245E106910C3}"/>
              </a:ext>
            </a:extLst>
          </p:cNvPr>
          <p:cNvSpPr/>
          <p:nvPr/>
        </p:nvSpPr>
        <p:spPr>
          <a:xfrm>
            <a:off x="7780353" y="3022943"/>
            <a:ext cx="27877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E199C2A-F522-4F42-813F-45132A748878}"/>
              </a:ext>
            </a:extLst>
          </p:cNvPr>
          <p:cNvSpPr/>
          <p:nvPr/>
        </p:nvSpPr>
        <p:spPr>
          <a:xfrm>
            <a:off x="1188720" y="617220"/>
            <a:ext cx="2606040" cy="1863090"/>
          </a:xfrm>
          <a:prstGeom prst="ellipse">
            <a:avLst/>
          </a:prstGeom>
          <a:ln>
            <a:noFill/>
          </a:ln>
          <a:effectLst>
            <a:glow rad="533400">
              <a:schemeClr val="accent4">
                <a:satMod val="175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CHECK THIS WORD</a:t>
            </a:r>
          </a:p>
        </p:txBody>
      </p:sp>
    </p:spTree>
    <p:extLst>
      <p:ext uri="{BB962C8B-B14F-4D97-AF65-F5344CB8AC3E}">
        <p14:creationId xmlns:p14="http://schemas.microsoft.com/office/powerpoint/2010/main" val="183020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2" grpId="1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32 Points 2"/>
          <p:cNvSpPr/>
          <p:nvPr/>
        </p:nvSpPr>
        <p:spPr>
          <a:xfrm>
            <a:off x="4220439" y="54923"/>
            <a:ext cx="7300947" cy="6558658"/>
          </a:xfrm>
          <a:prstGeom prst="star32">
            <a:avLst/>
          </a:prstGeom>
          <a:solidFill>
            <a:srgbClr val="FFF00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00FF"/>
              </a:solidFill>
              <a:effectLst>
                <a:glow rad="10922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24" y="2151894"/>
            <a:ext cx="456411" cy="7771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6022" y="129396"/>
            <a:ext cx="275535" cy="215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C29497C2-FE14-4C62-9A37-FCBB0ACB0FB9}"/>
              </a:ext>
            </a:extLst>
          </p:cNvPr>
          <p:cNvSpPr/>
          <p:nvPr/>
        </p:nvSpPr>
        <p:spPr>
          <a:xfrm>
            <a:off x="1440701" y="923422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7F0C49-D849-41BC-BDC8-CB4AF3CD6F26}"/>
              </a:ext>
            </a:extLst>
          </p:cNvPr>
          <p:cNvSpPr/>
          <p:nvPr/>
        </p:nvSpPr>
        <p:spPr>
          <a:xfrm>
            <a:off x="5931118" y="2767052"/>
            <a:ext cx="387958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1092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CONTEXTS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583CD863-9152-4526-BDA6-68E67D7C3156}"/>
              </a:ext>
            </a:extLst>
          </p:cNvPr>
          <p:cNvSpPr/>
          <p:nvPr/>
        </p:nvSpPr>
        <p:spPr>
          <a:xfrm>
            <a:off x="3733014" y="4212443"/>
            <a:ext cx="3014700" cy="1904214"/>
          </a:xfrm>
          <a:prstGeom prst="wedgeEllipseCallout">
            <a:avLst>
              <a:gd name="adj1" fmla="val 70474"/>
              <a:gd name="adj2" fmla="val -701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CHECK THIS WORD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7CA628-05EB-46F4-9BEE-99D42BF3A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7714" y="1003703"/>
            <a:ext cx="2449646" cy="202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7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9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  <p:bldP spid="9" grpId="0"/>
      <p:bldP spid="7" grpId="0" animBg="1"/>
      <p:bldP spid="7" grpId="1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DDDAAF-F060-48DC-8AE1-DD4618B1234A}"/>
              </a:ext>
            </a:extLst>
          </p:cNvPr>
          <p:cNvSpPr/>
          <p:nvPr/>
        </p:nvSpPr>
        <p:spPr>
          <a:xfrm>
            <a:off x="3985660" y="572522"/>
            <a:ext cx="646462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0" i="0" u="none" strike="noStrike" kern="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WHAT IS A </a:t>
            </a:r>
            <a:r>
              <a:rPr kumimoji="0" lang="en-GB" sz="34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 </a:t>
            </a:r>
            <a:r>
              <a:rPr kumimoji="0" lang="en-GB" sz="3400" b="0" i="0" u="none" strike="noStrike" kern="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?</a:t>
            </a:r>
            <a:endParaRPr kumimoji="0" lang="en-GB" sz="1800" b="0" i="0" u="none" strike="noStrike" kern="1200" cap="none" spc="0" normalizeH="0" baseline="0" noProof="0" dirty="0">
              <a:ln w="12700"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6BAEF2-0621-4C3E-A5EF-CA64619489FD}"/>
              </a:ext>
            </a:extLst>
          </p:cNvPr>
          <p:cNvSpPr/>
          <p:nvPr/>
        </p:nvSpPr>
        <p:spPr>
          <a:xfrm>
            <a:off x="1236240" y="1299498"/>
            <a:ext cx="937266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 </a:t>
            </a:r>
            <a:r>
              <a:rPr kumimoji="0" lang="en-GB" sz="2800" b="0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 </a:t>
            </a:r>
            <a:r>
              <a:rPr kumimoji="0" lang="en-GB" sz="2800" b="0" i="0" u="none" strike="noStrike" kern="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IS THE CIRCUMSTANCES IN WHICH AN EVENT OCCURS; A SETTING.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FACTS THAT SURROUND AN EVENT OR SITUATION. BACKGROUND, ENVIRONMENT, FRAMEWORK, SETTING, OR SITUATION SURROUNDING AN EVENT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THE CIRCUMSTANCES THAT FORM THE SETTING FOR AN EVENT, STATEMENT, OR IDEA, AND IN TERMS OF WHICH IT CAN BE FULLY UNDERSTOOD.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THE ASPECTS OF AN EVENT WHICH GIVE IT DENTITY AND MEANING</a:t>
            </a:r>
          </a:p>
        </p:txBody>
      </p:sp>
    </p:spTree>
    <p:extLst>
      <p:ext uri="{BB962C8B-B14F-4D97-AF65-F5344CB8AC3E}">
        <p14:creationId xmlns:p14="http://schemas.microsoft.com/office/powerpoint/2010/main" val="35639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r: 32 Points 3">
            <a:extLst>
              <a:ext uri="{FF2B5EF4-FFF2-40B4-BE49-F238E27FC236}">
                <a16:creationId xmlns:a16="http://schemas.microsoft.com/office/drawing/2014/main" id="{3961DD1B-9F36-4707-BE02-AAB409B30E65}"/>
              </a:ext>
            </a:extLst>
          </p:cNvPr>
          <p:cNvSpPr/>
          <p:nvPr/>
        </p:nvSpPr>
        <p:spPr>
          <a:xfrm>
            <a:off x="1433689" y="223024"/>
            <a:ext cx="7100711" cy="6493865"/>
          </a:xfrm>
          <a:prstGeom prst="star32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711200">
                    <a:schemeClr val="bg1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CHECK THIS IN YOUR LANGUAGE</a:t>
            </a:r>
          </a:p>
        </p:txBody>
      </p:sp>
    </p:spTree>
    <p:extLst>
      <p:ext uri="{BB962C8B-B14F-4D97-AF65-F5344CB8AC3E}">
        <p14:creationId xmlns:p14="http://schemas.microsoft.com/office/powerpoint/2010/main" val="19707904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okopening wip">
            <a:hlinkClick r:id="" action="ppaction://media"/>
            <a:extLst>
              <a:ext uri="{FF2B5EF4-FFF2-40B4-BE49-F238E27FC236}">
                <a16:creationId xmlns:a16="http://schemas.microsoft.com/office/drawing/2014/main" id="{B09FFDEF-BB97-4C13-A6A9-3FD3617C465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544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19" t="14032" r="16619" b="13587"/>
          <a:stretch>
            <a:fillRect/>
          </a:stretch>
        </p:blipFill>
        <p:spPr>
          <a:xfrm>
            <a:off x="307911" y="193879"/>
            <a:ext cx="4114799" cy="2689279"/>
          </a:xfrm>
          <a:prstGeom prst="rect">
            <a:avLst/>
          </a:prstGeom>
        </p:spPr>
      </p:pic>
      <p:pic>
        <p:nvPicPr>
          <p:cNvPr id="3" name="bookopening wip">
            <a:hlinkClick r:id="" action="ppaction://media"/>
            <a:extLst>
              <a:ext uri="{FF2B5EF4-FFF2-40B4-BE49-F238E27FC236}">
                <a16:creationId xmlns:a16="http://schemas.microsoft.com/office/drawing/2014/main" id="{F7973558-C3F3-476E-878C-21077EF0272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8"/>
                </p14:media>
              </p:ext>
            </p:extLst>
          </p:nvPr>
        </p:nvPicPr>
        <p:blipFill rotWithShape="1">
          <a:blip r:embed="rId5">
            <a:lum bright="20000" contrast="20000"/>
          </a:blip>
          <a:srcRect l="319" t="14032" r="16619" b="13587"/>
          <a:stretch>
            <a:fillRect/>
          </a:stretch>
        </p:blipFill>
        <p:spPr>
          <a:xfrm>
            <a:off x="6394580" y="3429000"/>
            <a:ext cx="4114799" cy="268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2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A4D5078E-AB06-49F2-8CEF-517EA082B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97263" y="1155498"/>
            <a:ext cx="5996270" cy="46179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CA9751-3852-4A21-9198-73139081FA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47892" b="87398"/>
          <a:stretch/>
        </p:blipFill>
        <p:spPr>
          <a:xfrm>
            <a:off x="980044" y="809840"/>
            <a:ext cx="2528699" cy="739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07564A-7F42-4658-BAC9-339DE050A6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7492" r="30792" b="65122"/>
          <a:stretch/>
        </p:blipFill>
        <p:spPr>
          <a:xfrm>
            <a:off x="980044" y="1605517"/>
            <a:ext cx="3358540" cy="10207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08BB52-0EDE-437C-8D19-C97529FF7B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4878" b="45201"/>
          <a:stretch/>
        </p:blipFill>
        <p:spPr>
          <a:xfrm>
            <a:off x="980044" y="4253647"/>
            <a:ext cx="4852837" cy="1169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A0BF59-F898-4F31-962B-84B67752D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8240" b="21295"/>
          <a:stretch/>
        </p:blipFill>
        <p:spPr>
          <a:xfrm>
            <a:off x="1082323" y="2962639"/>
            <a:ext cx="4852837" cy="1201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D9866E-47BE-4DFF-9962-431127A1DD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9248"/>
          <a:stretch/>
        </p:blipFill>
        <p:spPr>
          <a:xfrm>
            <a:off x="1082324" y="5380966"/>
            <a:ext cx="4852837" cy="1218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9328E3-F2F7-4390-85AC-66F4240C0306}"/>
              </a:ext>
            </a:extLst>
          </p:cNvPr>
          <p:cNvSpPr txBox="1"/>
          <p:nvPr/>
        </p:nvSpPr>
        <p:spPr>
          <a:xfrm>
            <a:off x="3838353" y="172770"/>
            <a:ext cx="4844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JENNY’S PREFERENCES</a:t>
            </a:r>
          </a:p>
        </p:txBody>
      </p:sp>
    </p:spTree>
    <p:extLst>
      <p:ext uri="{BB962C8B-B14F-4D97-AF65-F5344CB8AC3E}">
        <p14:creationId xmlns:p14="http://schemas.microsoft.com/office/powerpoint/2010/main" val="30911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C29401-6399-4CCE-ABB5-2E648D73E482}"/>
              </a:ext>
            </a:extLst>
          </p:cNvPr>
          <p:cNvSpPr txBox="1"/>
          <p:nvPr/>
        </p:nvSpPr>
        <p:spPr>
          <a:xfrm>
            <a:off x="1720858" y="911098"/>
            <a:ext cx="8750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WHERE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WOULD YOU LIKE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GO?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18EE1F-B650-4A1A-AE06-CED7CF992A3A}"/>
              </a:ext>
            </a:extLst>
          </p:cNvPr>
          <p:cNvSpPr txBox="1"/>
          <p:nvPr/>
        </p:nvSpPr>
        <p:spPr>
          <a:xfrm>
            <a:off x="819539" y="1757855"/>
            <a:ext cx="10552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KIND OF ACTIVITIES DO YOU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LIKE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040089-93D2-418F-9678-05296317FE26}"/>
              </a:ext>
            </a:extLst>
          </p:cNvPr>
          <p:cNvSpPr txBox="1"/>
          <p:nvPr/>
        </p:nvSpPr>
        <p:spPr>
          <a:xfrm>
            <a:off x="993710" y="2642081"/>
            <a:ext cx="10204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WOULD YOU PREFER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TRAVEL?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21E9A3-368A-49DA-A092-F62C9486734A}"/>
              </a:ext>
            </a:extLst>
          </p:cNvPr>
          <p:cNvSpPr txBox="1"/>
          <p:nvPr/>
        </p:nvSpPr>
        <p:spPr>
          <a:xfrm>
            <a:off x="1615752" y="3732506"/>
            <a:ext cx="8960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SORT OF ACCOMMODATION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WOULD YOU RATHER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HAVE?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E4E4CD-DFEC-42FA-8A66-16BCB2C6C287}"/>
              </a:ext>
            </a:extLst>
          </p:cNvPr>
          <p:cNvSpPr txBox="1"/>
          <p:nvPr/>
        </p:nvSpPr>
        <p:spPr>
          <a:xfrm>
            <a:off x="1720858" y="5135759"/>
            <a:ext cx="8867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 YOU HAVE ANY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PREFERENCES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TIME OF YEAR?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692950-A27D-4A21-A7EA-06E248118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079" y="-363077"/>
            <a:ext cx="2499577" cy="254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0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ookopening wip">
            <a:hlinkClick r:id="" action="ppaction://media"/>
            <a:extLst>
              <a:ext uri="{FF2B5EF4-FFF2-40B4-BE49-F238E27FC236}">
                <a16:creationId xmlns:a16="http://schemas.microsoft.com/office/drawing/2014/main" id="{E2DC0290-1D9C-4CD6-9733-9CBCB25193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8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19" t="14032" r="16619" b="13587"/>
          <a:stretch>
            <a:fillRect/>
          </a:stretch>
        </p:blipFill>
        <p:spPr>
          <a:xfrm>
            <a:off x="5283043" y="4679066"/>
            <a:ext cx="4114799" cy="2689279"/>
          </a:xfrm>
          <a:prstGeom prst="rect">
            <a:avLst/>
          </a:prstGeom>
        </p:spPr>
      </p:pic>
      <p:pic>
        <p:nvPicPr>
          <p:cNvPr id="2" name="bookopening wip">
            <a:hlinkClick r:id="" action="ppaction://media"/>
            <a:extLst>
              <a:ext uri="{FF2B5EF4-FFF2-40B4-BE49-F238E27FC236}">
                <a16:creationId xmlns:a16="http://schemas.microsoft.com/office/drawing/2014/main" id="{102425D2-79B2-4222-88C3-7EAECAAB95D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544"/>
                </p14:media>
              </p:ext>
            </p:extLst>
          </p:nvPr>
        </p:nvPicPr>
        <p:blipFill rotWithShape="1">
          <a:blip r:embed="rId5">
            <a:lum bright="20000" contrast="20000"/>
          </a:blip>
          <a:srcRect l="319" t="14032" r="16619" b="13587"/>
          <a:stretch>
            <a:fillRect/>
          </a:stretch>
        </p:blipFill>
        <p:spPr>
          <a:xfrm>
            <a:off x="307911" y="193879"/>
            <a:ext cx="4114799" cy="2689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85845A-D849-4FF7-B190-A28210298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0905" y="1261007"/>
            <a:ext cx="1591194" cy="12802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B5A120-A158-43EB-987F-A6AE57A752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704" y="1538518"/>
            <a:ext cx="3554276" cy="2859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BCECAF-22D6-4DBA-8A37-5FDE2B2D9A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0283" y="3331378"/>
            <a:ext cx="3466199" cy="316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9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1.25E-6 0.00023 C 0.00938 -0.01667 0.00456 -0.01343 0.01224 -0.0169 C 0.01693 -0.02176 0.0211 -0.02593 0.02552 -0.03195 C 0.02669 -0.03334 0.02735 -0.03542 0.02839 -0.03704 C 0.0293 -0.03843 0.03034 -0.03912 0.03125 -0.04051 C 0.03229 -0.0419 0.03294 -0.04422 0.03412 -0.04561 C 0.03555 -0.04699 0.03724 -0.04769 0.0388 -0.04885 C 0.03945 -0.05 0.03998 -0.05139 0.04076 -0.05232 C 0.04505 -0.05764 0.05039 -0.06088 0.05404 -0.06737 C 0.05469 -0.06852 0.05547 -0.06945 0.05599 -0.07084 C 0.05729 -0.07385 0.05925 -0.08125 0.06159 -0.08426 C 0.06419 -0.0875 0.06992 -0.09237 0.07214 -0.09607 C 0.07552 -0.10209 0.07292 -0.09792 0.07878 -0.10463 C 0.07969 -0.10556 0.0806 -0.10695 0.08164 -0.10787 C 0.08281 -0.10926 0.08425 -0.10996 0.08542 -0.11135 C 0.08646 -0.11274 0.08711 -0.11528 0.08828 -0.11644 C 0.09089 -0.11922 0.09401 -0.12037 0.09675 -0.12315 C 0.09714 -0.12362 0.10274 -0.13218 0.10443 -0.13334 C 0.10833 -0.13588 0.11328 -0.1382 0.11771 -0.14005 C 0.11888 -0.14121 0.12018 -0.14237 0.12149 -0.14329 C 0.1263 -0.14676 0.12656 -0.1463 0.13099 -0.14838 C 0.1332 -0.14954 0.13945 -0.15324 0.14232 -0.15348 C 0.15026 -0.1544 0.1582 -0.15463 0.16602 -0.1551 C 0.18229 -0.16088 0.15638 -0.15232 0.19935 -0.15857 C 0.2013 -0.1588 0.20313 -0.16112 0.20495 -0.16204 C 0.21042 -0.16436 0.20755 -0.16274 0.21354 -0.1669 L 0.27995 -0.16528 C 0.28125 -0.16528 0.28255 -0.16436 0.28386 -0.16366 C 0.28672 -0.16204 0.28958 -0.16042 0.29232 -0.15857 C 0.29362 -0.15764 0.29479 -0.15602 0.2961 -0.1551 C 0.29766 -0.1544 0.29935 -0.15417 0.30091 -0.15348 C 0.31081 -0.14468 0.29922 -0.1544 0.32083 -0.14167 C 0.33607 -0.13264 0.31589 -0.1426 0.32748 -0.13658 C 0.32878 -0.13612 0.33008 -0.13565 0.33125 -0.13496 C 0.33229 -0.13449 0.3332 -0.1338 0.33412 -0.13334 C 0.33724 -0.13172 0.33789 -0.13195 0.34076 -0.12987 C 0.34453 -0.12709 0.34831 -0.12408 0.35221 -0.12153 C 0.35495 -0.11945 0.36068 -0.11644 0.36068 -0.11621 C 0.36341 -0.11274 0.36732 -0.10741 0.37018 -0.10463 C 0.37175 -0.10301 0.37344 -0.10278 0.375 -0.10116 C 0.3763 -0.09977 0.37748 -0.09769 0.37878 -0.09607 C 0.38294 -0.09121 0.38503 -0.09028 0.38919 -0.08426 C 0.39063 -0.08241 0.39167 -0.07963 0.39297 -0.07755 C 0.40729 -0.05579 0.3987 -0.07084 0.40443 -0.06065 C 0.40625 -0.0507 0.40599 -0.04977 0.41393 -0.04051 C 0.41485 -0.03936 0.41589 -0.03843 0.41667 -0.03704 C 0.41849 -0.03403 0.41979 -0.0301 0.42149 -0.02686 C 0.42266 -0.02454 0.42422 -0.02269 0.42526 -0.02014 C 0.428 -0.0132 0.43008 -0.00533 0.43281 0.00185 L 0.44714 0.03888 C 0.44844 0.04236 0.44987 0.04537 0.45091 0.04907 C 0.45326 0.0574 0.453 0.05694 0.45664 0.06597 C 0.45781 0.06875 0.45925 0.07129 0.46042 0.0743 C 0.4612 0.07638 0.46159 0.07893 0.46224 0.08101 C 0.46341 0.08449 0.46511 0.0875 0.46615 0.0912 C 0.46823 0.09861 0.47044 0.1074 0.4737 0.11319 L 0.47552 0.11643 C 0.47656 0.12037 0.47735 0.12453 0.47839 0.12824 C 0.47917 0.13078 0.48073 0.1324 0.48125 0.13518 C 0.48229 0.13935 0.48216 0.14421 0.4832 0.14861 C 0.48346 0.15 0.48451 0.15069 0.48503 0.15208 C 0.48607 0.15416 0.48698 0.15648 0.48789 0.15879 C 0.48945 0.16759 0.49102 0.17662 0.49271 0.18564 C 0.49297 0.1875 0.49362 0.19074 0.49362 0.19097 C 0.49453 0.19027 0.49557 0.19004 0.49649 0.18912 C 0.49727 0.18819 0.49792 0.18426 0.49831 0.18564 C 0.49896 0.18773 0.4974 0.19259 0.4974 0.19282 L 0.4974 0.19259 L 0.4974 0.19282 " pathEditMode="relative" rAng="0" ptsTypes="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0">
                <p:cTn id="3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C5AB60-D5F3-487A-9BBB-5456EDE1DA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" y="0"/>
            <a:ext cx="12408061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633FAB-3DC5-4102-A0BD-4E02AA7C741F}"/>
              </a:ext>
            </a:extLst>
          </p:cNvPr>
          <p:cNvSpPr txBox="1"/>
          <p:nvPr/>
        </p:nvSpPr>
        <p:spPr>
          <a:xfrm>
            <a:off x="3410673" y="215209"/>
            <a:ext cx="5370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47700">
                    <a:prstClr val="white"/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 GOOD QUESTION!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5FB57E-6052-4704-B526-6CB2DA69F3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67739" y="660094"/>
            <a:ext cx="487363" cy="487363"/>
          </a:xfrm>
          <a:prstGeom prst="rect">
            <a:avLst/>
          </a:prstGeom>
        </p:spPr>
      </p:pic>
      <p:pic>
        <p:nvPicPr>
          <p:cNvPr id="6" name="itsadrinksparty">
            <a:hlinkClick r:id="" action="ppaction://media"/>
            <a:extLst>
              <a:ext uri="{FF2B5EF4-FFF2-40B4-BE49-F238E27FC236}">
                <a16:creationId xmlns:a16="http://schemas.microsoft.com/office/drawing/2014/main" id="{3471E4AF-03B3-44A1-9D91-B55CB91B94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18634" y="2480452"/>
            <a:ext cx="487363" cy="487363"/>
          </a:xfrm>
          <a:prstGeom prst="rect">
            <a:avLst/>
          </a:prstGeom>
        </p:spPr>
      </p:pic>
      <p:pic>
        <p:nvPicPr>
          <p:cNvPr id="7" name="tonybeerplease">
            <a:hlinkClick r:id="" action="ppaction://media"/>
            <a:extLst>
              <a:ext uri="{FF2B5EF4-FFF2-40B4-BE49-F238E27FC236}">
                <a16:creationId xmlns:a16="http://schemas.microsoft.com/office/drawing/2014/main" id="{33442650-6925-4A38-B56E-C3DD073BDE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98757" y="2391039"/>
            <a:ext cx="487363" cy="487363"/>
          </a:xfrm>
          <a:prstGeom prst="rect">
            <a:avLst/>
          </a:prstGeom>
        </p:spPr>
      </p:pic>
      <p:pic>
        <p:nvPicPr>
          <p:cNvPr id="8" name="its redwine4me">
            <a:hlinkClick r:id="" action="ppaction://media"/>
            <a:extLst>
              <a:ext uri="{FF2B5EF4-FFF2-40B4-BE49-F238E27FC236}">
                <a16:creationId xmlns:a16="http://schemas.microsoft.com/office/drawing/2014/main" id="{9CEA0A57-2CA3-4327-BF32-4E2D7607958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11953" y="2406495"/>
            <a:ext cx="487363" cy="487363"/>
          </a:xfrm>
          <a:prstGeom prst="rect">
            <a:avLst/>
          </a:prstGeom>
        </p:spPr>
      </p:pic>
      <p:pic>
        <p:nvPicPr>
          <p:cNvPr id="10" name="tony rathersoftdrinks">
            <a:hlinkClick r:id="" action="ppaction://media"/>
            <a:extLst>
              <a:ext uri="{FF2B5EF4-FFF2-40B4-BE49-F238E27FC236}">
                <a16:creationId xmlns:a16="http://schemas.microsoft.com/office/drawing/2014/main" id="{0628F02C-D112-4E83-86E7-BEF257C2A55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56595" y="24410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3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ok opening final 2 use">
            <a:hlinkClick r:id="" action="ppaction://media"/>
            <a:extLst>
              <a:ext uri="{FF2B5EF4-FFF2-40B4-BE49-F238E27FC236}">
                <a16:creationId xmlns:a16="http://schemas.microsoft.com/office/drawing/2014/main" id="{6B7EF80C-FCC5-44DF-AA70-2A0B253439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625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675" t="13333" r="1604" b="13924"/>
          <a:stretch>
            <a:fillRect/>
          </a:stretch>
        </p:blipFill>
        <p:spPr>
          <a:xfrm>
            <a:off x="5688957" y="398429"/>
            <a:ext cx="5135301" cy="2866988"/>
          </a:xfrm>
          <a:prstGeom prst="rect">
            <a:avLst/>
          </a:prstGeom>
        </p:spPr>
      </p:pic>
      <p:pic>
        <p:nvPicPr>
          <p:cNvPr id="8" name="book opening final 2 use">
            <a:hlinkClick r:id="" action="ppaction://media"/>
            <a:extLst>
              <a:ext uri="{FF2B5EF4-FFF2-40B4-BE49-F238E27FC236}">
                <a16:creationId xmlns:a16="http://schemas.microsoft.com/office/drawing/2014/main" id="{36FB0F7F-7101-4B56-8C0F-5E87889E2E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29"/>
                </p14:media>
              </p:ext>
            </p:extLst>
          </p:nvPr>
        </p:nvPicPr>
        <p:blipFill rotWithShape="1">
          <a:blip r:embed="rId5">
            <a:lum bright="20000" contrast="20000"/>
          </a:blip>
          <a:srcRect l="675" t="13333" r="1604" b="13924"/>
          <a:stretch>
            <a:fillRect/>
          </a:stretch>
        </p:blipFill>
        <p:spPr>
          <a:xfrm>
            <a:off x="5688957" y="398429"/>
            <a:ext cx="5135301" cy="2866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73D542-2D89-4956-B1EE-1BA9EAEB7C4F}"/>
              </a:ext>
            </a:extLst>
          </p:cNvPr>
          <p:cNvSpPr txBox="1"/>
          <p:nvPr/>
        </p:nvSpPr>
        <p:spPr>
          <a:xfrm>
            <a:off x="1367741" y="3663846"/>
            <a:ext cx="94565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LANGUAGE IN CONTEXT</a:t>
            </a:r>
          </a:p>
        </p:txBody>
      </p:sp>
    </p:spTree>
    <p:extLst>
      <p:ext uri="{BB962C8B-B14F-4D97-AF65-F5344CB8AC3E}">
        <p14:creationId xmlns:p14="http://schemas.microsoft.com/office/powerpoint/2010/main" val="143855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ook opening final 2 use">
            <a:hlinkClick r:id="" action="ppaction://media"/>
            <a:extLst>
              <a:ext uri="{FF2B5EF4-FFF2-40B4-BE49-F238E27FC236}">
                <a16:creationId xmlns:a16="http://schemas.microsoft.com/office/drawing/2014/main" id="{36FB0F7F-7101-4B56-8C0F-5E87889E2EC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87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675" t="13333" r="1604" b="13924"/>
          <a:stretch>
            <a:fillRect/>
          </a:stretch>
        </p:blipFill>
        <p:spPr>
          <a:xfrm>
            <a:off x="6096000" y="454062"/>
            <a:ext cx="5135301" cy="2866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1C6A14-1B39-472D-B340-240A4055FB77}"/>
              </a:ext>
            </a:extLst>
          </p:cNvPr>
          <p:cNvSpPr txBox="1"/>
          <p:nvPr/>
        </p:nvSpPr>
        <p:spPr>
          <a:xfrm>
            <a:off x="2679066" y="4623141"/>
            <a:ext cx="68338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MORE EXAMPLES</a:t>
            </a:r>
          </a:p>
        </p:txBody>
      </p:sp>
    </p:spTree>
    <p:extLst>
      <p:ext uri="{BB962C8B-B14F-4D97-AF65-F5344CB8AC3E}">
        <p14:creationId xmlns:p14="http://schemas.microsoft.com/office/powerpoint/2010/main" val="313356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1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  <p:bldP spid="5" grpId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FBAB7-970B-4CED-A933-C20F3269B11E}"/>
              </a:ext>
            </a:extLst>
          </p:cNvPr>
          <p:cNvSpPr txBox="1"/>
          <p:nvPr/>
        </p:nvSpPr>
        <p:spPr>
          <a:xfrm>
            <a:off x="3620277" y="1912776"/>
            <a:ext cx="70632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</a:p>
        </p:txBody>
      </p:sp>
    </p:spTree>
    <p:extLst>
      <p:ext uri="{BB962C8B-B14F-4D97-AF65-F5344CB8AC3E}">
        <p14:creationId xmlns:p14="http://schemas.microsoft.com/office/powerpoint/2010/main" val="18431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464E6C7-344C-4684-80C8-993BB682E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6121" t="14515" r="6107" b="11224"/>
          <a:stretch/>
        </p:blipFill>
        <p:spPr>
          <a:xfrm>
            <a:off x="0" y="0"/>
            <a:ext cx="12326448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576E9F-9D38-443C-BE17-6C370BAB5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398563" y="2214875"/>
            <a:ext cx="3700840" cy="485893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BD1CB40-1A90-4AF7-9223-6B24D140FE3C}"/>
              </a:ext>
            </a:extLst>
          </p:cNvPr>
          <p:cNvSpPr txBox="1"/>
          <p:nvPr/>
        </p:nvSpPr>
        <p:spPr>
          <a:xfrm>
            <a:off x="2002419" y="601884"/>
            <a:ext cx="8067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LATER IN THE RESTAURANT</a:t>
            </a:r>
          </a:p>
        </p:txBody>
      </p:sp>
    </p:spTree>
    <p:extLst>
      <p:ext uri="{BB962C8B-B14F-4D97-AF65-F5344CB8AC3E}">
        <p14:creationId xmlns:p14="http://schemas.microsoft.com/office/powerpoint/2010/main" val="553363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6504</TotalTime>
  <Words>1219</Words>
  <Application>Microsoft Office PowerPoint</Application>
  <PresentationFormat>Widescreen</PresentationFormat>
  <Paragraphs>339</Paragraphs>
  <Slides>85</Slides>
  <Notes>4</Notes>
  <HiddenSlides>0</HiddenSlides>
  <MMClips>64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85</vt:i4>
      </vt:variant>
    </vt:vector>
  </HeadingPairs>
  <TitlesOfParts>
    <vt:vector size="93" baseType="lpstr">
      <vt:lpstr>Arial</vt:lpstr>
      <vt:lpstr>Arial Rounded MT Bold</vt:lpstr>
      <vt:lpstr>Calibri</vt:lpstr>
      <vt:lpstr>Calibri Light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114</cp:revision>
  <dcterms:created xsi:type="dcterms:W3CDTF">2019-07-07T14:48:12Z</dcterms:created>
  <dcterms:modified xsi:type="dcterms:W3CDTF">2020-08-01T15:06:21Z</dcterms:modified>
</cp:coreProperties>
</file>