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49" r:id="rId4"/>
    <p:sldId id="838" r:id="rId5"/>
    <p:sldId id="289" r:id="rId6"/>
    <p:sldId id="292" r:id="rId7"/>
    <p:sldId id="291" r:id="rId8"/>
    <p:sldId id="840" r:id="rId9"/>
    <p:sldId id="258" r:id="rId10"/>
    <p:sldId id="848" r:id="rId11"/>
    <p:sldId id="293" r:id="rId12"/>
    <p:sldId id="294" r:id="rId13"/>
    <p:sldId id="842" r:id="rId14"/>
    <p:sldId id="843" r:id="rId15"/>
    <p:sldId id="844" r:id="rId16"/>
    <p:sldId id="301" r:id="rId17"/>
    <p:sldId id="275" r:id="rId18"/>
    <p:sldId id="280" r:id="rId19"/>
    <p:sldId id="269" r:id="rId20"/>
    <p:sldId id="277" r:id="rId21"/>
    <p:sldId id="286" r:id="rId22"/>
    <p:sldId id="846" r:id="rId23"/>
    <p:sldId id="847" r:id="rId24"/>
    <p:sldId id="845" r:id="rId25"/>
    <p:sldId id="283" r:id="rId26"/>
    <p:sldId id="287" r:id="rId27"/>
    <p:sldId id="285" r:id="rId28"/>
    <p:sldId id="278" r:id="rId29"/>
    <p:sldId id="279" r:id="rId30"/>
    <p:sldId id="282" r:id="rId31"/>
    <p:sldId id="281" r:id="rId32"/>
    <p:sldId id="256" r:id="rId33"/>
    <p:sldId id="261" r:id="rId34"/>
    <p:sldId id="263" r:id="rId35"/>
    <p:sldId id="272" r:id="rId36"/>
    <p:sldId id="273" r:id="rId37"/>
    <p:sldId id="274" r:id="rId38"/>
    <p:sldId id="296" r:id="rId39"/>
    <p:sldId id="257" r:id="rId40"/>
    <p:sldId id="267" r:id="rId41"/>
    <p:sldId id="259" r:id="rId42"/>
    <p:sldId id="265" r:id="rId43"/>
    <p:sldId id="264" r:id="rId44"/>
    <p:sldId id="276" r:id="rId45"/>
    <p:sldId id="260" r:id="rId46"/>
    <p:sldId id="284" r:id="rId47"/>
    <p:sldId id="841" r:id="rId48"/>
    <p:sldId id="850" r:id="rId49"/>
    <p:sldId id="28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0"/>
    <a:srgbClr val="4A4A50"/>
    <a:srgbClr val="7396D5"/>
    <a:srgbClr val="6989CB"/>
    <a:srgbClr val="698AC6"/>
    <a:srgbClr val="EFE8D7"/>
    <a:srgbClr val="B5BEEB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413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323A-7AE3-4328-8AA2-174774F3E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E7028-1668-419A-A678-641DBBE17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F63C9-3247-4BBE-BD3C-53FE6AA1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950B6-781D-4E0C-964E-E4335C90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E61C-B18F-40EB-81AA-E5797D1B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01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E1392-8424-4F85-A0EF-04607BA5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6476B-A0C2-4929-A1B7-DB4C420C4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9163D-C23D-4023-A1FC-AF233578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28076-26C1-490A-98A8-9137C8F3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98B77-0E26-468B-84C7-FB84C194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7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0E29EE-66B0-4077-B710-A57F0ADAC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9C216-D3EE-4BB8-AB26-B2E623A6D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2358D-86C8-4F11-A9CD-9DB89CDBE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4A656-61A6-429F-9686-B57ECF15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4E3C4-A5D9-4A87-9B2F-6CAB9F82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5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2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9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66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467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8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58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13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7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6A4D-EA24-4FC9-A3E0-DEC375D9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1B88-D37F-41D9-8FFA-AC2CC2395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6EEF0-B360-47DA-9C92-B1621704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09167-AFDF-43AE-90B4-B555FC18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4171F-1E5E-4C7C-95DA-3DDAE2D3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046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104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699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237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341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29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446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083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83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97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0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A22A-403F-49BF-B159-CEEE3DE1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38D2B-A461-4151-9D61-3E603988B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B3D9-E2DD-497F-9C73-820C22F8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00EF0-FD65-47CE-A346-280D7144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4A0C8-3474-411B-839C-1995D399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45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7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322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74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9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4E5-18B5-4672-99E3-63B49248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84F58-F5D3-4979-A514-A35E5EB48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BB748-A3D6-4878-8F78-BF61077A4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C9902-FE01-4EC7-9AA8-2F35AFC0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B9406-A0BF-4EA8-A192-8855F35E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9D24B-8915-4135-AB92-5804973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43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95A62-D40A-40E4-9A5C-0298F268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49306-ED96-4033-8757-19FC61737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7B5FA-B3D9-41A5-8FEB-3596742BE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23AEC-9134-462F-85A5-DFA71386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61C1B-5611-42AA-AE04-32CDFE50C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41C1D6-A92E-4F26-A910-2C7EEFCC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C2A2E-B725-4ED0-9C5C-8C86192F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78B677-6CA5-4AF8-B018-4CF2BF72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3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5801-3029-48CA-8ED4-C3A5D019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F28BD-AF80-4C8A-B9E4-E318280A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B23A8-709A-44B3-B0E1-31676D444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E175D-86E6-4CE2-9296-80BF639E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6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0C1AB-964A-44D5-8D71-149379B0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F8F82-E57B-4269-8F7A-078CC8EF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5D60C-A14E-405C-862F-EE714708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8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6D796-E907-4913-9B09-A8DC2194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883F-D34C-49EC-A35E-8F28C5E4B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970E9-C571-49AD-B287-5A2B37AE9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AF6F2-EA57-4F41-A0BF-9F9E3BECD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8D514-2331-486F-B2BD-08883D56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B0BE1-52A4-4494-B81E-CEBA3D1A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86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C8DC1-12AA-4D10-9708-F7282E35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C7CAEA-1F7A-4088-A912-D5AD52A82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144D3-D671-4DC0-9CD3-D6616A695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45DEC-3F42-4FAB-8135-2D69D2C1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1838B-6249-4BB2-AD3B-707A3710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82163-1C8A-4A49-8B74-ADCB100B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44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766383-B693-4CD9-8855-1D06C513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A27F0-C677-4544-A5B2-7E9CD1A1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D77E7-54AA-4044-9C6A-FA1BBF61A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E2D2A-BDF0-4421-9A5C-8171A8296A67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A4B7D-005E-418D-8CA2-27CE1A612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1560-4FCE-4F65-9E00-6438E1EF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61C0-34C0-4CD3-B102-C96CD532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51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00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01/08/2019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06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ov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hyperlink" Target="http://pngimg.com/download/1162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openxmlformats.org/officeDocument/2006/relationships/hyperlink" Target="https://pngimg.com/download/1163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25368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texelgirl-stock.deviantart.com/art/Space-Station-1-8169433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2012books.lardbucket.org/books/a-primer-on-communication-studies/s01-02-the-communication-process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ourgase.com/teaching/adolescent/job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video" Target="NULL" TargetMode="Externa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5.mov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microsoft.com/office/2007/relationships/hdphoto" Target="../media/hdphoto19.wdp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DDDAAF-F060-48DC-8AE1-DD4618B1234A}"/>
              </a:ext>
            </a:extLst>
          </p:cNvPr>
          <p:cNvSpPr/>
          <p:nvPr/>
        </p:nvSpPr>
        <p:spPr>
          <a:xfrm>
            <a:off x="1758009" y="5153665"/>
            <a:ext cx="8675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</a:t>
            </a:r>
            <a:r>
              <a:rPr kumimoji="0" lang="en-GB" sz="6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  <a:endParaRPr kumimoji="0" lang="en-GB" sz="6000" b="0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OPTREADINGEYE">
            <a:hlinkClick r:id="" action="ppaction://media"/>
            <a:extLst>
              <a:ext uri="{FF2B5EF4-FFF2-40B4-BE49-F238E27FC236}">
                <a16:creationId xmlns:a16="http://schemas.microsoft.com/office/drawing/2014/main" id="{F1D188DA-03E8-435D-85A3-CA4A09C86D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6" end="43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8876" y="3055931"/>
            <a:ext cx="3208740" cy="1861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14B30D-3C77-4300-8215-EEBF3E449207}"/>
              </a:ext>
            </a:extLst>
          </p:cNvPr>
          <p:cNvSpPr/>
          <p:nvPr/>
        </p:nvSpPr>
        <p:spPr>
          <a:xfrm>
            <a:off x="1630687" y="932496"/>
            <a:ext cx="93726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 </a:t>
            </a: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 THE SITUATION AND FACTS OF AN EVENT WHICH GIVE IT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IDENTITY</a:t>
            </a: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AND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MEANING</a:t>
            </a:r>
          </a:p>
        </p:txBody>
      </p:sp>
    </p:spTree>
    <p:extLst>
      <p:ext uri="{BB962C8B-B14F-4D97-AF65-F5344CB8AC3E}">
        <p14:creationId xmlns:p14="http://schemas.microsoft.com/office/powerpoint/2010/main" val="32480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4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8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4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71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FD737E-FE2B-4FB3-91A2-E040977A1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7"/>
          <a:stretch/>
        </p:blipFill>
        <p:spPr>
          <a:xfrm>
            <a:off x="2029615" y="752624"/>
            <a:ext cx="8132769" cy="53052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5582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396C0-5078-45A8-96E9-2DEF114C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563" y="371064"/>
            <a:ext cx="6998235" cy="6115872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E924C1F9-84FC-467F-B9E1-F5E2B6EC565E}"/>
              </a:ext>
            </a:extLst>
          </p:cNvPr>
          <p:cNvSpPr/>
          <p:nvPr/>
        </p:nvSpPr>
        <p:spPr>
          <a:xfrm>
            <a:off x="2650603" y="196770"/>
            <a:ext cx="6730195" cy="6464460"/>
          </a:xfrm>
          <a:prstGeom prst="donut">
            <a:avLst>
              <a:gd name="adj" fmla="val 254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DE1A1-7D96-44BE-9B3B-3B299EBC1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4365251" y="1746420"/>
            <a:ext cx="3300898" cy="3179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067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396C0-5078-45A8-96E9-2DEF114C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382563" y="371064"/>
            <a:ext cx="6998235" cy="6115872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E924C1F9-84FC-467F-B9E1-F5E2B6EC565E}"/>
              </a:ext>
            </a:extLst>
          </p:cNvPr>
          <p:cNvSpPr/>
          <p:nvPr/>
        </p:nvSpPr>
        <p:spPr>
          <a:xfrm>
            <a:off x="2650603" y="196770"/>
            <a:ext cx="6730195" cy="6464460"/>
          </a:xfrm>
          <a:prstGeom prst="donut">
            <a:avLst>
              <a:gd name="adj" fmla="val 254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DE1A1-7D96-44BE-9B3B-3B299EBC1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4365251" y="1746420"/>
            <a:ext cx="3300898" cy="3179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1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rose2go">
            <a:hlinkClick r:id="" action="ppaction://media"/>
            <a:extLst>
              <a:ext uri="{FF2B5EF4-FFF2-40B4-BE49-F238E27FC236}">
                <a16:creationId xmlns:a16="http://schemas.microsoft.com/office/drawing/2014/main" id="{81AC9018-A95E-4E24-9AF8-E9A3A0A15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637" t="13333" r="13122" b="13756"/>
          <a:stretch/>
        </p:blipFill>
        <p:spPr>
          <a:xfrm>
            <a:off x="-288474" y="3079233"/>
            <a:ext cx="5392909" cy="4259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111 flutterby2use mm master W I P">
            <a:hlinkClick r:id="" action="ppaction://media"/>
            <a:extLst>
              <a:ext uri="{FF2B5EF4-FFF2-40B4-BE49-F238E27FC236}">
                <a16:creationId xmlns:a16="http://schemas.microsoft.com/office/drawing/2014/main" id="{DB554222-F16C-449A-8FA5-29E984178A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12" end="12598.6458"/>
                </p14:media>
              </p:ext>
            </p:extLst>
          </p:nvPr>
        </p:nvPicPr>
        <p:blipFill rotWithShape="1">
          <a:blip r:embed="rId7"/>
          <a:srcRect l="26297" t="9452" r="18260" b="15440"/>
          <a:stretch>
            <a:fillRect/>
          </a:stretch>
        </p:blipFill>
        <p:spPr>
          <a:xfrm>
            <a:off x="148023" y="-379290"/>
            <a:ext cx="4689961" cy="357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99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5301 L -0.00886 0.05301 C -0.00664 0.05023 -0.00469 0.04676 -0.00222 0.04468 C 0.00013 0.0426 0.00286 0.0426 0.00534 0.04121 C 0.00625 0.04074 0.00716 0.04005 0.0082 0.03959 C 0.01067 0.03843 0.01575 0.03611 0.01575 0.03611 C 0.01705 0.03496 0.01823 0.03357 0.01953 0.03287 C 0.02252 0.03079 0.02513 0.03102 0.02812 0.0294 C 0.02968 0.02847 0.03125 0.02709 0.03281 0.02616 C 0.03646 0.02361 0.03528 0.02477 0.03945 0.02269 C 0.04049 0.02222 0.0414 0.02153 0.04231 0.02107 C 0.04297 0.01991 0.04336 0.01806 0.04427 0.0176 C 0.04674 0.01621 0.04935 0.01667 0.05182 0.01597 C 0.05312 0.01551 0.05429 0.01435 0.0556 0.01412 C 0.06419 0.0132 0.07278 0.0132 0.08125 0.0125 C 0.08437 0.01204 0.08763 0.01111 0.09075 0.01088 C 0.09713 0.01019 0.10338 0.01019 0.10976 0.00926 C 0.11276 0.0088 0.11549 0.00579 0.11836 0.00417 C 0.12044 0.00278 0.12278 0.00185 0.125 0.0007 C 0.12591 0.00023 0.12682 -0.00046 0.12773 -0.00092 C 0.13294 -0.00347 0.13593 -0.00393 0.14205 -0.00602 C 0.147 -0.00787 0.1444 -0.00717 0.1487 -0.00949 C 0.14987 -0.00995 0.15117 -0.01088 0.15247 -0.01111 C 0.15781 -0.01203 0.16328 -0.01227 0.16862 -0.01273 L 0.43255 -0.00602 C 0.43593 -0.00578 0.4388 -0.00139 0.44205 0.0007 C 0.44323 0.00139 0.44453 0.00185 0.44583 0.00232 C 0.45508 0.00741 0.46432 0.01204 0.4733 0.0176 C 0.47721 0.01991 0.48086 0.02361 0.48476 0.02616 C 0.48971 0.02917 0.49492 0.03172 0.5 0.03449 C 0.50182 0.03565 0.5039 0.03611 0.5056 0.03797 C 0.51354 0.04584 0.52135 0.05394 0.52942 0.06158 C 0.5375 0.06922 0.54622 0.075 0.55403 0.08334 C 0.57942 0.11042 0.62903 0.16783 0.62903 0.16783 C 0.63945 0.1926 0.62656 0.15926 0.63385 0.23542 C 0.63515 0.24885 0.63893 0.26111 0.6414 0.27408 C 0.6431 0.28264 0.64453 0.29097 0.64609 0.29954 L 0.65664 0.3551 C 0.6569 0.35695 0.65729 0.35857 0.65755 0.36019 C 0.65846 0.36597 0.65924 0.37153 0.66041 0.37709 C 0.66211 0.38611 0.66419 0.39514 0.66614 0.40417 C 0.67018 0.44445 0.67109 0.44607 0.66705 0.5088 C 0.66653 0.51667 0.65937 0.52917 0.65664 0.53588 C 0.65521 0.53912 0.65468 0.54352 0.65273 0.54584 C 0.63802 0.56412 0.62578 0.57662 0.60911 0.58472 C 0.59245 0.59283 0.58828 0.59375 0.56836 0.61343 C 0.56198 0.61968 0.55573 0.62616 0.54935 0.63195 C 0.54687 0.63403 0.54427 0.63542 0.54166 0.63704 C 0.53633 0.64051 0.53151 0.6419 0.52552 0.6456 C 0.52174 0.64792 0.51797 0.65116 0.51419 0.65394 C 0.51328 0.65463 0.51224 0.6551 0.51133 0.65556 C 0.50286 0.66019 0.49414 0.66412 0.48567 0.66922 C 0.48476 0.66968 0.48385 0.6706 0.48281 0.67084 C 0.47526 0.67222 0.46771 0.67315 0.46002 0.67431 C 0.4414 0.67246 0.42265 0.67315 0.40403 0.66922 C 0.39843 0.66783 0.39323 0.66273 0.38789 0.65903 C 0.36823 0.64491 0.3487 0.62986 0.32903 0.61505 C 0.32578 0.6125 0.32526 0.61181 0.32239 0.60834 C 0.31315 0.5794 0.32304 0.60926 0.31575 0.58982 C 0.31028 0.57523 0.30508 0.56042 0.29961 0.54584 C 0.29791 0.54121 0.2957 0.53704 0.29388 0.53241 C 0.28424 0.50556 0.27109 0.48172 0.26549 0.45139 C 0.26289 0.43797 0.26041 0.42431 0.25781 0.41088 C 0.25403 0.39121 0.25026 0.37153 0.24648 0.35185 C 0.24518 0.34514 0.24375 0.33843 0.24271 0.33148 L 0.23984 0.31459 C 0.23854 0.29838 0.23711 0.28218 0.23606 0.26574 C 0.2306 0.18866 0.24192 0.03449 0.24271 0.0176 C 0.24271 0.01551 0.24453 0.01528 0.24557 0.01412 C 0.24674 0.01297 0.24804 0.01204 0.24935 0.01088 C 0.25755 0.00209 0.25208 0.00579 0.25976 0.0007 C 0.26067 -2.59259E-6 0.26159 -0.00046 0.26263 -0.00092 L 0.29492 -0.01435 L 0.56159 -0.01111 C 0.56393 -0.01111 0.56614 -0.00926 0.56836 -0.00764 C 0.57409 -0.0037 0.57995 0.00047 0.58541 0.00579 C 0.59362 0.01389 0.60143 0.02338 0.60911 0.03287 C 0.62825 0.05602 0.65625 0.07847 0.67174 0.11551 C 0.67317 0.11875 0.67435 0.12222 0.67552 0.1257 C 0.67591 0.12847 0.67617 0.13125 0.67656 0.13403 C 0.67786 0.14375 0.67942 0.15139 0.68125 0.16111 C 0.68216 0.19144 0.68398 0.22176 0.68411 0.25232 C 0.68437 0.32639 0.68398 0.4007 0.68216 0.475 C 0.68203 0.48172 0.68021 0.48773 0.67838 0.49352 C 0.6763 0.50047 0.6664 0.52616 0.66133 0.53403 C 0.65846 0.53866 0.65455 0.54097 0.65182 0.54584 C 0.64336 0.56135 0.6362 0.57871 0.62812 0.59491 C 0.6263 0.59838 0.62461 0.60232 0.62239 0.6051 C 0.61758 0.61088 0.61289 0.61806 0.60716 0.62014 C 0.60026 0.62269 0.60403 0.62153 0.59583 0.62361 C 0.58932 0.62153 0.53385 0.60787 0.51614 0.59653 C 0.49271 0.58148 0.46771 0.5713 0.44674 0.54769 L 0.43633 0.53588 C 0.42955 0.47547 0.43255 0.51181 0.44388 0.38218 C 0.4444 0.37662 0.44609 0.37176 0.44778 0.3669 C 0.45247 0.35301 0.45807 0.34028 0.46289 0.32639 C 0.46614 0.31736 0.46966 0.3051 0.47526 0.29954 C 0.51041 0.26412 0.50442 0.26783 0.52656 0.25903 C 0.52877 0.25672 0.53086 0.25394 0.5332 0.25232 C 0.53593 0.25 0.5388 0.24885 0.54166 0.24722 C 0.56133 0.23635 0.53659 0.2507 0.55403 0.24051 C 0.56015 0.27269 0.55638 0.26181 0.56159 0.27593 C 0.57161 0.33773 0.56692 0.31597 0.57304 0.34329 C 0.5733 0.34607 0.57383 0.34885 0.57396 0.35185 C 0.57448 0.36297 0.5737 0.37454 0.575 0.38565 C 0.57526 0.38843 0.57617 0.37986 0.57682 0.37709 C 0.57747 0.37477 0.57812 0.37269 0.57877 0.37037 C 0.57955 0.36713 0.58099 0.36088 0.58164 0.35695 C 0.5819 0.35463 0.58216 0.35232 0.58255 0.35023 C 0.58372 0.34445 0.58528 0.33889 0.58633 0.33334 C 0.58685 0.33056 0.58672 0.32755 0.58724 0.32477 C 0.58828 0.32014 0.59049 0.31621 0.59114 0.31135 C 0.59179 0.30533 0.59114 0.29885 0.59114 0.29283 L 0.59114 0.29283 " pathEditMode="relative" ptsTypes="AAAAAAAAAAAAAAAAAAAAAAAAAAAAAAAAAAA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F24EE4-3179-4963-A912-0F5880D19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3640" y="980378"/>
            <a:ext cx="3670205" cy="33117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Green Screen Theater Curtain Opening - 1920 - 1080">
            <a:hlinkClick r:id="" action="ppaction://media"/>
            <a:extLst>
              <a:ext uri="{FF2B5EF4-FFF2-40B4-BE49-F238E27FC236}">
                <a16:creationId xmlns:a16="http://schemas.microsoft.com/office/drawing/2014/main" id="{712796E9-83E0-4695-B2B8-65FE6EA4F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1556" y="2106761"/>
            <a:ext cx="2700403" cy="19240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122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17845-8ACE-4090-B3B4-41AB43E33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4365251" y="1746420"/>
            <a:ext cx="3300898" cy="3179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D5483-76C4-4240-B14C-5C02E569B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995" y="1244138"/>
            <a:ext cx="4709969" cy="418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03B54A-C554-489A-A381-E6200E986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959115" y="1962036"/>
            <a:ext cx="2958860" cy="4101274"/>
          </a:xfrm>
          <a:prstGeom prst="rect">
            <a:avLst/>
          </a:prstGeom>
        </p:spPr>
      </p:pic>
      <p:sp>
        <p:nvSpPr>
          <p:cNvPr id="6" name="Star: 32 Points 5">
            <a:extLst>
              <a:ext uri="{FF2B5EF4-FFF2-40B4-BE49-F238E27FC236}">
                <a16:creationId xmlns:a16="http://schemas.microsoft.com/office/drawing/2014/main" id="{C21171AE-6CA8-4BB3-A7F8-60446A49BE42}"/>
              </a:ext>
            </a:extLst>
          </p:cNvPr>
          <p:cNvSpPr/>
          <p:nvPr/>
        </p:nvSpPr>
        <p:spPr>
          <a:xfrm>
            <a:off x="4087868" y="240030"/>
            <a:ext cx="4016264" cy="3684416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2BE61-1B27-4746-9749-B99B90FDBB2F}"/>
              </a:ext>
            </a:extLst>
          </p:cNvPr>
          <p:cNvSpPr/>
          <p:nvPr/>
        </p:nvSpPr>
        <p:spPr>
          <a:xfrm>
            <a:off x="4702124" y="1674449"/>
            <a:ext cx="2787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6CF3E5DE-08F2-434C-95D8-8AB0AEE12A2E}"/>
              </a:ext>
            </a:extLst>
          </p:cNvPr>
          <p:cNvSpPr/>
          <p:nvPr/>
        </p:nvSpPr>
        <p:spPr>
          <a:xfrm>
            <a:off x="4496871" y="3278641"/>
            <a:ext cx="4016264" cy="3684416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3CD6BF-B798-4A6F-A33A-9F8D1F14E5BD}"/>
              </a:ext>
            </a:extLst>
          </p:cNvPr>
          <p:cNvSpPr/>
          <p:nvPr/>
        </p:nvSpPr>
        <p:spPr>
          <a:xfrm>
            <a:off x="5089938" y="4756227"/>
            <a:ext cx="2787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E61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D57CE089-19C5-4F5C-9CFB-08FC963170BF}"/>
              </a:ext>
            </a:extLst>
          </p:cNvPr>
          <p:cNvSpPr/>
          <p:nvPr/>
        </p:nvSpPr>
        <p:spPr>
          <a:xfrm>
            <a:off x="7144907" y="1582940"/>
            <a:ext cx="4016264" cy="3684416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FE386-E8AF-41D9-A066-245E106910C3}"/>
              </a:ext>
            </a:extLst>
          </p:cNvPr>
          <p:cNvSpPr/>
          <p:nvPr/>
        </p:nvSpPr>
        <p:spPr>
          <a:xfrm>
            <a:off x="7780353" y="3022943"/>
            <a:ext cx="2787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199C2A-F522-4F42-813F-45132A748878}"/>
              </a:ext>
            </a:extLst>
          </p:cNvPr>
          <p:cNvSpPr/>
          <p:nvPr/>
        </p:nvSpPr>
        <p:spPr>
          <a:xfrm>
            <a:off x="1188720" y="617220"/>
            <a:ext cx="2606040" cy="1863090"/>
          </a:xfrm>
          <a:prstGeom prst="ellipse">
            <a:avLst/>
          </a:prstGeom>
          <a:ln>
            <a:noFill/>
          </a:ln>
          <a:effectLst>
            <a:glow rad="533400">
              <a:schemeClr val="accent4">
                <a:satMod val="175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  <p:pic>
        <p:nvPicPr>
          <p:cNvPr id="13" name="WOPTREADINGEYE">
            <a:hlinkClick r:id="" action="ppaction://media"/>
            <a:extLst>
              <a:ext uri="{FF2B5EF4-FFF2-40B4-BE49-F238E27FC236}">
                <a16:creationId xmlns:a16="http://schemas.microsoft.com/office/drawing/2014/main" id="{102F8799-3BCD-4FD5-8807-15B6E4DBEF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6" end="43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175" y="619146"/>
            <a:ext cx="3208740" cy="1861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40C9E-EDA0-485E-ACD7-3C70E476F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795" y="283934"/>
            <a:ext cx="8217167" cy="62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0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BEDF5-C816-4CB4-9DB8-4BAC55AB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6940" y="1967696"/>
            <a:ext cx="6019668" cy="46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17845-8ACE-4090-B3B4-41AB43E33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3683476" y="949440"/>
            <a:ext cx="4825048" cy="4648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664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4BB69-AF06-4322-943B-2E822707D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74" y="0"/>
            <a:ext cx="6731756" cy="6478324"/>
          </a:xfrm>
          <a:prstGeom prst="rect">
            <a:avLst/>
          </a:prstGeom>
        </p:spPr>
      </p:pic>
      <p:pic>
        <p:nvPicPr>
          <p:cNvPr id="2" name="curtains up">
            <a:hlinkClick r:id="" action="ppaction://media"/>
            <a:extLst>
              <a:ext uri="{FF2B5EF4-FFF2-40B4-BE49-F238E27FC236}">
                <a16:creationId xmlns:a16="http://schemas.microsoft.com/office/drawing/2014/main" id="{C6EDC76D-5317-4BBE-8DF1-AF085FE82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398" y="2662177"/>
            <a:ext cx="4537276" cy="36113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02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insect on the ground&#10;&#10;Description generated with high confidence">
            <a:extLst>
              <a:ext uri="{FF2B5EF4-FFF2-40B4-BE49-F238E27FC236}">
                <a16:creationId xmlns:a16="http://schemas.microsoft.com/office/drawing/2014/main" id="{17DE5C37-D430-47D7-A307-2D3FC33FF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56" y="1604962"/>
            <a:ext cx="47625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7A08907C-4A51-4BDA-AB7F-1E5DF8D3D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85642" y="1767839"/>
            <a:ext cx="2146165" cy="3738255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6D1CD52-036B-4C4A-9BFA-192FAF6D7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6000" y="1455420"/>
            <a:ext cx="2846815" cy="36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8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ater&#10;&#10;Description automatically generated">
            <a:extLst>
              <a:ext uri="{FF2B5EF4-FFF2-40B4-BE49-F238E27FC236}">
                <a16:creationId xmlns:a16="http://schemas.microsoft.com/office/drawing/2014/main" id="{5C3FC23A-95F2-45A6-B302-70729BF1F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281" t="9391" r="26558" b="34651"/>
          <a:stretch/>
        </p:blipFill>
        <p:spPr>
          <a:xfrm>
            <a:off x="755779" y="587010"/>
            <a:ext cx="5090840" cy="4820653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9C4C76E-96D9-4E74-BA36-4DBFD1230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91683" y="1413628"/>
            <a:ext cx="1699398" cy="16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3C257E-8D6A-4A77-90CF-5A40FF4C1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A296E-24FE-4017-897E-9D56A8827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422" y="3076246"/>
            <a:ext cx="1700931" cy="1700931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97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72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53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9BDFB-69B0-408D-9CE4-16AD526D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082" y="1947581"/>
            <a:ext cx="2180050" cy="3796966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CE54993-89EE-4C15-8705-CFEEFD77808D}"/>
              </a:ext>
            </a:extLst>
          </p:cNvPr>
          <p:cNvSpPr/>
          <p:nvPr/>
        </p:nvSpPr>
        <p:spPr>
          <a:xfrm>
            <a:off x="8959836" y="1018104"/>
            <a:ext cx="2556587" cy="2043404"/>
          </a:xfrm>
          <a:prstGeom prst="cloudCallout">
            <a:avLst>
              <a:gd name="adj1" fmla="val -100030"/>
              <a:gd name="adj2" fmla="val 23687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673C484-9BB1-4230-81A1-E79BE896CD29}"/>
              </a:ext>
            </a:extLst>
          </p:cNvPr>
          <p:cNvSpPr/>
          <p:nvPr/>
        </p:nvSpPr>
        <p:spPr>
          <a:xfrm>
            <a:off x="954833" y="3992338"/>
            <a:ext cx="2556587" cy="2043404"/>
          </a:xfrm>
          <a:prstGeom prst="cloudCallout">
            <a:avLst>
              <a:gd name="adj1" fmla="val 83546"/>
              <a:gd name="adj2" fmla="val -76312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A830C85-8973-42AE-8CF9-2A0A0761181C}"/>
              </a:ext>
            </a:extLst>
          </p:cNvPr>
          <p:cNvSpPr/>
          <p:nvPr/>
        </p:nvSpPr>
        <p:spPr>
          <a:xfrm>
            <a:off x="8680582" y="3701143"/>
            <a:ext cx="2820955" cy="2043404"/>
          </a:xfrm>
          <a:prstGeom prst="cloudCallout">
            <a:avLst>
              <a:gd name="adj1" fmla="val -101878"/>
              <a:gd name="adj2" fmla="val -60331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AND FAMILY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88DA0AD-FE06-49BA-8324-C79310D8FCEB}"/>
              </a:ext>
            </a:extLst>
          </p:cNvPr>
          <p:cNvSpPr/>
          <p:nvPr/>
        </p:nvSpPr>
        <p:spPr>
          <a:xfrm>
            <a:off x="858086" y="952887"/>
            <a:ext cx="2556587" cy="2043404"/>
          </a:xfrm>
          <a:prstGeom prst="cloudCallout">
            <a:avLst>
              <a:gd name="adj1" fmla="val 94130"/>
              <a:gd name="adj2" fmla="val 2323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760558-CCEC-4983-9551-52A810469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0865" y="536996"/>
            <a:ext cx="4440224" cy="4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ky, woman, outdoor&#10;&#10;Description automatically generated">
            <a:extLst>
              <a:ext uri="{FF2B5EF4-FFF2-40B4-BE49-F238E27FC236}">
                <a16:creationId xmlns:a16="http://schemas.microsoft.com/office/drawing/2014/main" id="{515F29E4-0E61-4172-8A47-C61EA705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41271" y="1148342"/>
            <a:ext cx="4909458" cy="4909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89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77884-2170-408A-9244-2EDFED9DC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4025877" y="1560251"/>
            <a:ext cx="3879632" cy="3737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14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396C0-5078-45A8-96E9-2DEF114C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42" y="196770"/>
            <a:ext cx="7736495" cy="6761050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E924C1F9-84FC-467F-B9E1-F5E2B6EC565E}"/>
              </a:ext>
            </a:extLst>
          </p:cNvPr>
          <p:cNvSpPr/>
          <p:nvPr/>
        </p:nvSpPr>
        <p:spPr>
          <a:xfrm>
            <a:off x="2650603" y="196770"/>
            <a:ext cx="6730195" cy="6464460"/>
          </a:xfrm>
          <a:prstGeom prst="donut">
            <a:avLst>
              <a:gd name="adj" fmla="val 254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DE1A1-7D96-44BE-9B3B-3B299EBC1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4365251" y="1746420"/>
            <a:ext cx="3300898" cy="3179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45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50B85-72CD-402D-A5FC-A6B839386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2" r="27209" b="16858"/>
          <a:stretch/>
        </p:blipFill>
        <p:spPr>
          <a:xfrm>
            <a:off x="1782501" y="46100"/>
            <a:ext cx="7731889" cy="676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77884-2170-408A-9244-2EDFED9D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4118475" y="1631646"/>
            <a:ext cx="3300898" cy="3179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9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77884-2170-408A-9244-2EDFED9DC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3817532" y="1366028"/>
            <a:ext cx="3949079" cy="380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50B85-72CD-402D-A5FC-A6B839386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2" r="27209" b="16858"/>
          <a:stretch/>
        </p:blipFill>
        <p:spPr>
          <a:xfrm>
            <a:off x="1782501" y="46100"/>
            <a:ext cx="7731889" cy="6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140440-E4D3-461A-A1E1-611DF254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785640" y="1514752"/>
            <a:ext cx="998981" cy="3828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121BF-2663-41EE-9005-503A29162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001" y="1453638"/>
            <a:ext cx="1091279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6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817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BF1637-57E9-41A2-AEE8-06DC2FD67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24035" y="747870"/>
            <a:ext cx="6416421" cy="42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tating World Orange Black Background Free Motion">
            <a:hlinkClick r:id="" action="ppaction://media"/>
            <a:extLst>
              <a:ext uri="{FF2B5EF4-FFF2-40B4-BE49-F238E27FC236}">
                <a16:creationId xmlns:a16="http://schemas.microsoft.com/office/drawing/2014/main" id="{2A480F09-120A-434B-948B-94B0F4F53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bright="20000" contrast="40000"/>
          </a:blip>
          <a:srcRect l="36157" t="24644" r="35620" b="24844"/>
          <a:stretch/>
        </p:blipFill>
        <p:spPr>
          <a:xfrm>
            <a:off x="1469986" y="1632030"/>
            <a:ext cx="2801074" cy="2824223"/>
          </a:xfrm>
          <a:prstGeom prst="ellipse">
            <a:avLst/>
          </a:prstGeom>
          <a:ln>
            <a:noFill/>
          </a:ln>
          <a:effectLst>
            <a:glow rad="711200">
              <a:schemeClr val="accent4">
                <a:satMod val="175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2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 flutterby2use mm master W I P">
            <a:hlinkClick r:id="" action="ppaction://media"/>
            <a:extLst>
              <a:ext uri="{FF2B5EF4-FFF2-40B4-BE49-F238E27FC236}">
                <a16:creationId xmlns:a16="http://schemas.microsoft.com/office/drawing/2014/main" id="{A49F206A-6BAF-4E28-AD4C-F5F072ED69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2" end="5259.6458"/>
                </p14:media>
              </p:ext>
            </p:extLst>
          </p:nvPr>
        </p:nvPicPr>
        <p:blipFill rotWithShape="1">
          <a:blip r:embed="rId4"/>
          <a:srcRect l="26297" t="9452" r="18260" b="7512"/>
          <a:stretch/>
        </p:blipFill>
        <p:spPr>
          <a:xfrm>
            <a:off x="544010" y="1516284"/>
            <a:ext cx="2981375" cy="25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1621 L -0.01498 -0.01621 C -0.01094 -0.06875 -0.01407 -0.03681 -0.01029 -0.06852 C -0.00795 -0.08773 -0.01029 -0.08033 -0.00651 -0.09028 C -0.00521 -0.09931 -0.00404 -0.10834 -0.00274 -0.11736 C -0.00222 -0.12084 -0.0013 -0.12408 -0.00078 -0.12755 C -0.00013 -0.13148 2.91667E-6 -0.13565 0.00104 -0.13936 C 0.00169 -0.14098 0.00299 -0.14167 0.0039 -0.1426 C 0.00429 -0.14445 0.00442 -0.1463 0.00495 -0.14769 C 0.00651 -0.15278 0.00833 -0.15556 0.01054 -0.15949 C 0.0112 -0.16297 0.01159 -0.16644 0.0125 -0.16968 C 0.01367 -0.17408 0.0151 -0.17292 0.01718 -0.17477 C 0.02135 -0.17848 0.02721 -0.18565 0.03151 -0.1882 C 0.0362 -0.19098 0.03333 -0.18959 0.03997 -0.19167 C 0.04101 -0.19283 0.04179 -0.19398 0.04284 -0.19491 C 0.04414 -0.19607 0.04843 -0.19792 0.04948 -0.19838 C 0.05104 -0.19908 0.05273 -0.19908 0.05429 -0.2 C 0.08854 -0.22084 0.07187 -0.21598 0.08932 -0.22037 L 0.10547 -0.23033 C 0.10651 -0.23102 0.10833 -0.23218 0.10833 -0.23218 C 0.11419 -0.23912 0.10989 -0.23496 0.12161 -0.23889 C 0.13945 -0.24491 0.11523 -0.24005 0.1625 -0.24213 L 0.27356 -0.23727 C 0.27799 -0.23681 0.28685 -0.2338 0.28685 -0.2338 C 0.29505 -0.2294 0.30325 -0.22454 0.31159 -0.22037 C 0.31341 -0.21945 0.31536 -0.21968 0.31718 -0.21852 C 0.33919 -0.20556 0.3612 -0.19329 0.38268 -0.17801 C 0.38424 -0.17709 0.3858 -0.1757 0.3875 -0.17477 C 0.40013 -0.16783 0.41367 -0.16505 0.42539 -0.1544 C 0.42669 -0.15348 0.42786 -0.15209 0.42929 -0.15116 C 0.43398 -0.14815 0.43906 -0.14676 0.44349 -0.1426 C 0.4931 -0.09607 0.46393 -0.11366 0.48047 -0.10394 C 0.49661 -0.08033 0.49271 -0.08912 0.50703 -0.04491 C 0.5095 -0.03727 0.5108 -0.02894 0.51276 -0.0213 C 0.51341 -0.01898 0.5138 -0.01644 0.51471 -0.01436 C 0.55091 0.075 0.5112 -0.02894 0.54127 0.05301 C 0.54218 0.05532 0.54349 0.05717 0.54414 0.05972 C 0.55299 0.09884 0.56393 0.13703 0.56979 0.17801 C 0.57005 0.18009 0.57031 0.1824 0.5707 0.18472 C 0.57317 0.19814 0.57825 0.22523 0.57825 0.22523 C 0.57799 0.2618 0.5789 0.29838 0.57734 0.33495 C 0.57669 0.3493 0.57435 0.36342 0.57161 0.37708 C 0.56471 0.4125 0.55885 0.42106 0.54414 0.44953 C 0.54336 0.45115 0.54218 0.45208 0.54127 0.45301 C 0.52929 0.46574 0.52239 0.47384 0.50703 0.47824 C 0.48633 0.48449 0.46536 0.48611 0.4444 0.49004 C 0.42929 0.48958 0.4138 0.49352 0.39883 0.48842 C 0.3707 0.47893 0.34388 0.46018 0.31627 0.44629 C 0.31471 0.44537 0.31315 0.44514 0.31159 0.44467 L 0.29544 0.43773 C 0.28307 0.42453 0.29635 0.44097 0.2888 0.42592 C 0.28333 0.41551 0.27799 0.40463 0.27161 0.3956 C 0.26367 0.38426 0.25416 0.37639 0.24596 0.36527 C 0.20742 0.31319 0.16028 0.27569 0.13112 0.20671 C 0.13021 0.20439 0.12903 0.20231 0.12825 0.19977 C 0.12422 0.18611 0.11692 0.15764 0.11692 0.15764 C 0.11653 0.14861 0.11653 0.13958 0.11601 0.13078 C 0.11588 0.12893 0.11484 0.12731 0.11497 0.12569 C 0.11771 0.09282 0.11666 0.05787 0.12448 0.02777 C 0.12643 0.02037 0.12864 0.01342 0.13021 0.00578 C 0.13216 -0.00417 0.13333 -0.01436 0.13489 -0.02454 C 0.13528 -0.02616 0.13567 -0.02801 0.13593 -0.02963 C 0.13685 -0.03635 0.1375 -0.04329 0.1388 -0.04977 C 0.14153 -0.06412 0.14531 -0.07778 0.1483 -0.09213 C 0.1539 -0.11991 0.14713 -0.10278 0.15768 -0.12917 C 0.16067 -0.13681 0.16276 -0.1463 0.16718 -0.15116 C 0.17291 -0.15718 0.18099 -0.16598 0.1862 -0.16968 C 0.19075 -0.17292 0.19583 -0.17361 0.20052 -0.17639 C 0.20872 -0.18148 0.21679 -0.1875 0.22513 -0.19167 C 0.23034 -0.19422 0.2358 -0.19537 0.24127 -0.19676 C 0.25612 -0.2 0.27096 -0.20232 0.28593 -0.2051 L 0.56406 -0.2 C 0.57252 -0.19954 0.5806 -0.1926 0.58867 -0.1882 C 0.60299 -0.18079 0.61731 -0.17292 0.63151 -0.16459 C 0.63346 -0.16343 0.63528 -0.16158 0.63711 -0.15949 C 0.6401 -0.15648 0.64297 -0.15301 0.6457 -0.14954 C 0.64635 -0.14861 0.64713 -0.14746 0.64752 -0.14607 C 0.65117 -0.13611 0.6539 -0.125 0.65807 -0.11574 C 0.66028 -0.11065 0.6625 -0.10579 0.66471 -0.10047 C 0.67747 -0.06898 0.68359 -0.03843 0.69127 0.00254 L 0.70078 0.05301 C 0.70169 0.0581 0.70286 0.06319 0.70364 0.06828 L 0.70651 0.08842 C 0.70612 0.10092 0.70625 0.11342 0.70547 0.12569 C 0.70534 0.1287 0.70521 0.1331 0.70364 0.13402 C 0.70091 0.13588 0.69791 0.13287 0.69505 0.1324 C 0.69036 0.12685 0.68893 0.12615 0.68646 0.11203 L 0.68268 0.09027 L 0.68268 0.09027 " pathEditMode="relative" ptsTypes="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88B233A-D7A2-4E56-B496-C0E868BEDD9D}"/>
              </a:ext>
            </a:extLst>
          </p:cNvPr>
          <p:cNvSpPr/>
          <p:nvPr/>
        </p:nvSpPr>
        <p:spPr>
          <a:xfrm>
            <a:off x="2835797" y="470639"/>
            <a:ext cx="3055717" cy="1218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rial Rounded MT Bold" panose="020F0704030504030204" pitchFamily="34" charset="0"/>
              </a:rPr>
              <a:t>COULD BE AT A DESK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CE54993-89EE-4C15-8705-CFEEFD77808D}"/>
              </a:ext>
            </a:extLst>
          </p:cNvPr>
          <p:cNvSpPr/>
          <p:nvPr/>
        </p:nvSpPr>
        <p:spPr>
          <a:xfrm>
            <a:off x="8959836" y="1018104"/>
            <a:ext cx="2556587" cy="2043404"/>
          </a:xfrm>
          <a:prstGeom prst="cloudCallout">
            <a:avLst>
              <a:gd name="adj1" fmla="val -100030"/>
              <a:gd name="adj2" fmla="val 23687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673C484-9BB1-4230-81A1-E79BE896CD29}"/>
              </a:ext>
            </a:extLst>
          </p:cNvPr>
          <p:cNvSpPr/>
          <p:nvPr/>
        </p:nvSpPr>
        <p:spPr>
          <a:xfrm>
            <a:off x="954833" y="3992338"/>
            <a:ext cx="2556587" cy="2043404"/>
          </a:xfrm>
          <a:prstGeom prst="cloudCallout">
            <a:avLst>
              <a:gd name="adj1" fmla="val 83546"/>
              <a:gd name="adj2" fmla="val -76312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A830C85-8973-42AE-8CF9-2A0A0761181C}"/>
              </a:ext>
            </a:extLst>
          </p:cNvPr>
          <p:cNvSpPr/>
          <p:nvPr/>
        </p:nvSpPr>
        <p:spPr>
          <a:xfrm>
            <a:off x="8680582" y="3701143"/>
            <a:ext cx="2820955" cy="2043404"/>
          </a:xfrm>
          <a:prstGeom prst="cloudCallout">
            <a:avLst>
              <a:gd name="adj1" fmla="val -101878"/>
              <a:gd name="adj2" fmla="val -60331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AND FAMILY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88DA0AD-FE06-49BA-8324-C79310D8FCEB}"/>
              </a:ext>
            </a:extLst>
          </p:cNvPr>
          <p:cNvSpPr/>
          <p:nvPr/>
        </p:nvSpPr>
        <p:spPr>
          <a:xfrm>
            <a:off x="858086" y="952887"/>
            <a:ext cx="2556587" cy="2043404"/>
          </a:xfrm>
          <a:prstGeom prst="cloudCallout">
            <a:avLst>
              <a:gd name="adj1" fmla="val 94130"/>
              <a:gd name="adj2" fmla="val 2323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D3779-41A3-4BDA-8742-9A582259FB67}"/>
              </a:ext>
            </a:extLst>
          </p:cNvPr>
          <p:cNvSpPr txBox="1"/>
          <p:nvPr/>
        </p:nvSpPr>
        <p:spPr>
          <a:xfrm>
            <a:off x="5372582" y="2685480"/>
            <a:ext cx="1446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2700"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SIT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6C53B-71F2-4152-A840-C65CB145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2285" y="1859288"/>
            <a:ext cx="3700593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 flutterby2use mm master W I P">
            <a:hlinkClick r:id="" action="ppaction://media"/>
            <a:extLst>
              <a:ext uri="{FF2B5EF4-FFF2-40B4-BE49-F238E27FC236}">
                <a16:creationId xmlns:a16="http://schemas.microsoft.com/office/drawing/2014/main" id="{A49F206A-6BAF-4E28-AD4C-F5F072ED69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2" end="5259.6458"/>
                </p14:media>
              </p:ext>
            </p:extLst>
          </p:nvPr>
        </p:nvPicPr>
        <p:blipFill rotWithShape="1">
          <a:blip r:embed="rId4"/>
          <a:srcRect l="26297" t="9452" r="18260" b="7512"/>
          <a:stretch/>
        </p:blipFill>
        <p:spPr>
          <a:xfrm>
            <a:off x="544010" y="1516284"/>
            <a:ext cx="2981375" cy="25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1621 L -0.01498 -0.01621 C -0.01094 -0.06875 -0.01407 -0.03681 -0.01029 -0.06852 C -0.00795 -0.08773 -0.01029 -0.08033 -0.00651 -0.09028 C -0.00521 -0.09931 -0.00404 -0.10834 -0.00274 -0.11736 C -0.00222 -0.12084 -0.0013 -0.12408 -0.00078 -0.12755 C -0.00013 -0.13148 2.91667E-6 -0.13565 0.00104 -0.13936 C 0.00169 -0.14098 0.00299 -0.14167 0.0039 -0.1426 C 0.00429 -0.14445 0.00442 -0.1463 0.00495 -0.14769 C 0.00651 -0.15278 0.00833 -0.15556 0.01054 -0.15949 C 0.0112 -0.16297 0.01159 -0.16644 0.0125 -0.16968 C 0.01367 -0.17408 0.0151 -0.17292 0.01718 -0.17477 C 0.02135 -0.17848 0.02721 -0.18565 0.03151 -0.1882 C 0.0362 -0.19098 0.03333 -0.18959 0.03997 -0.19167 C 0.04101 -0.19283 0.04179 -0.19398 0.04284 -0.19491 C 0.04414 -0.19607 0.04843 -0.19792 0.04948 -0.19838 C 0.05104 -0.19908 0.05273 -0.19908 0.05429 -0.2 C 0.08854 -0.22084 0.07187 -0.21598 0.08932 -0.22037 L 0.10547 -0.23033 C 0.10651 -0.23102 0.10833 -0.23218 0.10833 -0.23218 C 0.11419 -0.23912 0.10989 -0.23496 0.12161 -0.23889 C 0.13945 -0.24491 0.11523 -0.24005 0.1625 -0.24213 L 0.27356 -0.23727 C 0.27799 -0.23681 0.28685 -0.2338 0.28685 -0.2338 C 0.29505 -0.2294 0.30325 -0.22454 0.31159 -0.22037 C 0.31341 -0.21945 0.31536 -0.21968 0.31718 -0.21852 C 0.33919 -0.20556 0.3612 -0.19329 0.38268 -0.17801 C 0.38424 -0.17709 0.3858 -0.1757 0.3875 -0.17477 C 0.40013 -0.16783 0.41367 -0.16505 0.42539 -0.1544 C 0.42669 -0.15348 0.42786 -0.15209 0.42929 -0.15116 C 0.43398 -0.14815 0.43906 -0.14676 0.44349 -0.1426 C 0.4931 -0.09607 0.46393 -0.11366 0.48047 -0.10394 C 0.49661 -0.08033 0.49271 -0.08912 0.50703 -0.04491 C 0.5095 -0.03727 0.5108 -0.02894 0.51276 -0.0213 C 0.51341 -0.01898 0.5138 -0.01644 0.51471 -0.01436 C 0.55091 0.075 0.5112 -0.02894 0.54127 0.05301 C 0.54218 0.05532 0.54349 0.05717 0.54414 0.05972 C 0.55299 0.09884 0.56393 0.13703 0.56979 0.17801 C 0.57005 0.18009 0.57031 0.1824 0.5707 0.18472 C 0.57317 0.19814 0.57825 0.22523 0.57825 0.22523 C 0.57799 0.2618 0.5789 0.29838 0.57734 0.33495 C 0.57669 0.3493 0.57435 0.36342 0.57161 0.37708 C 0.56471 0.4125 0.55885 0.42106 0.54414 0.44953 C 0.54336 0.45115 0.54218 0.45208 0.54127 0.45301 C 0.52929 0.46574 0.52239 0.47384 0.50703 0.47824 C 0.48633 0.48449 0.46536 0.48611 0.4444 0.49004 C 0.42929 0.48958 0.4138 0.49352 0.39883 0.48842 C 0.3707 0.47893 0.34388 0.46018 0.31627 0.44629 C 0.31471 0.44537 0.31315 0.44514 0.31159 0.44467 L 0.29544 0.43773 C 0.28307 0.42453 0.29635 0.44097 0.2888 0.42592 C 0.28333 0.41551 0.27799 0.40463 0.27161 0.3956 C 0.26367 0.38426 0.25416 0.37639 0.24596 0.36527 C 0.20742 0.31319 0.16028 0.27569 0.13112 0.20671 C 0.13021 0.20439 0.12903 0.20231 0.12825 0.19977 C 0.12422 0.18611 0.11692 0.15764 0.11692 0.15764 C 0.11653 0.14861 0.11653 0.13958 0.11601 0.13078 C 0.11588 0.12893 0.11484 0.12731 0.11497 0.12569 C 0.11771 0.09282 0.11666 0.05787 0.12448 0.02777 C 0.12643 0.02037 0.12864 0.01342 0.13021 0.00578 C 0.13216 -0.00417 0.13333 -0.01436 0.13489 -0.02454 C 0.13528 -0.02616 0.13567 -0.02801 0.13593 -0.02963 C 0.13685 -0.03635 0.1375 -0.04329 0.1388 -0.04977 C 0.14153 -0.06412 0.14531 -0.07778 0.1483 -0.09213 C 0.1539 -0.11991 0.14713 -0.10278 0.15768 -0.12917 C 0.16067 -0.13681 0.16276 -0.1463 0.16718 -0.15116 C 0.17291 -0.15718 0.18099 -0.16598 0.1862 -0.16968 C 0.19075 -0.17292 0.19583 -0.17361 0.20052 -0.17639 C 0.20872 -0.18148 0.21679 -0.1875 0.22513 -0.19167 C 0.23034 -0.19422 0.2358 -0.19537 0.24127 -0.19676 C 0.25612 -0.2 0.27096 -0.20232 0.28593 -0.2051 L 0.56406 -0.2 C 0.57252 -0.19954 0.5806 -0.1926 0.58867 -0.1882 C 0.60299 -0.18079 0.61731 -0.17292 0.63151 -0.16459 C 0.63346 -0.16343 0.63528 -0.16158 0.63711 -0.15949 C 0.6401 -0.15648 0.64297 -0.15301 0.6457 -0.14954 C 0.64635 -0.14861 0.64713 -0.14746 0.64752 -0.14607 C 0.65117 -0.13611 0.6539 -0.125 0.65807 -0.11574 C 0.66028 -0.11065 0.6625 -0.10579 0.66471 -0.10047 C 0.67747 -0.06898 0.68359 -0.03843 0.69127 0.00254 L 0.70078 0.05301 C 0.70169 0.0581 0.70286 0.06319 0.70364 0.06828 L 0.70651 0.08842 C 0.70612 0.10092 0.70625 0.11342 0.70547 0.12569 C 0.70534 0.1287 0.70521 0.1331 0.70364 0.13402 C 0.70091 0.13588 0.69791 0.13287 0.69505 0.1324 C 0.69036 0.12685 0.68893 0.12615 0.68646 0.11203 L 0.68268 0.09027 L 0.68268 0.09027 " pathEditMode="relative" ptsTypes="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1 flutterby2use mm master W I P">
            <a:hlinkClick r:id="" action="ppaction://media"/>
            <a:extLst>
              <a:ext uri="{FF2B5EF4-FFF2-40B4-BE49-F238E27FC236}">
                <a16:creationId xmlns:a16="http://schemas.microsoft.com/office/drawing/2014/main" id="{A669DEF3-4DA2-4429-ABB4-A8078B755D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2" end="5259.6458"/>
                </p14:media>
              </p:ext>
            </p:extLst>
          </p:nvPr>
        </p:nvPicPr>
        <p:blipFill rotWithShape="1">
          <a:blip r:embed="rId5"/>
          <a:srcRect l="26297" t="9452" r="18260" b="7512"/>
          <a:stretch/>
        </p:blipFill>
        <p:spPr>
          <a:xfrm>
            <a:off x="992977" y="1692796"/>
            <a:ext cx="2981375" cy="2511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M ROSE UNFURL">
            <a:hlinkClick r:id="" action="ppaction://media"/>
            <a:extLst>
              <a:ext uri="{FF2B5EF4-FFF2-40B4-BE49-F238E27FC236}">
                <a16:creationId xmlns:a16="http://schemas.microsoft.com/office/drawing/2014/main" id="{0CA49617-627C-4B37-BBFC-3B4DA92D2C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435.9791"/>
                </p14:media>
              </p:ext>
            </p:extLst>
          </p:nvPr>
        </p:nvPicPr>
        <p:blipFill rotWithShape="1">
          <a:blip r:embed="rId6">
            <a:lum bright="24000" contrast="6000"/>
          </a:blip>
          <a:srcRect l="675" t="13839" r="27300" b="13417"/>
          <a:stretch>
            <a:fillRect/>
          </a:stretch>
        </p:blipFill>
        <p:spPr>
          <a:xfrm>
            <a:off x="1025171" y="3429000"/>
            <a:ext cx="2949181" cy="2233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08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162 L -0.01498 -0.01597 C -0.01094 -0.06875 -0.01407 -0.0368 -0.01029 -0.06852 C -0.00795 -0.08773 -0.01029 -0.08032 -0.00651 -0.09051 C -0.00521 -0.0993 -0.00404 -0.10833 -0.00274 -0.11759 C -0.00222 -0.12083 -0.00131 -0.12407 -0.00079 -0.12755 C -0.00013 -0.13148 4.16667E-6 -0.13565 0.00104 -0.13935 C 0.00169 -0.14097 0.00299 -0.14167 0.0039 -0.14259 C 0.00429 -0.14444 0.00442 -0.1463 0.00494 -0.14768 C 0.00651 -0.15278 0.00833 -0.15555 0.01054 -0.15949 C 0.01119 -0.16296 0.01158 -0.16643 0.0125 -0.16967 C 0.01367 -0.17407 0.0151 -0.17292 0.01718 -0.17477 C 0.02135 -0.17847 0.02721 -0.18565 0.03151 -0.18819 C 0.03619 -0.19097 0.03333 -0.18958 0.03997 -0.19167 C 0.04101 -0.19282 0.04179 -0.19398 0.04283 -0.19491 C 0.04414 -0.19606 0.04843 -0.19792 0.04948 -0.19838 C 0.05104 -0.19907 0.05273 -0.19907 0.05429 -0.2 C 0.08854 -0.22083 0.07187 -0.21597 0.08932 -0.22037 L 0.10546 -0.23032 C 0.10651 -0.23102 0.10833 -0.23217 0.10833 -0.23194 C 0.11419 -0.23912 0.10989 -0.23495 0.12161 -0.23889 C 0.13945 -0.24491 0.11523 -0.24005 0.1625 -0.24213 L 0.27356 -0.23727 C 0.27799 -0.2368 0.28684 -0.2338 0.28684 -0.23356 C 0.29505 -0.2294 0.30325 -0.22454 0.31158 -0.22037 C 0.31341 -0.21944 0.31536 -0.21967 0.31718 -0.21852 C 0.33919 -0.20555 0.36119 -0.19329 0.38268 -0.17801 C 0.38424 -0.17708 0.3858 -0.17569 0.3875 -0.17477 C 0.40013 -0.16782 0.41367 -0.16505 0.42539 -0.1544 C 0.42669 -0.15347 0.42786 -0.15208 0.42929 -0.15116 C 0.43398 -0.14815 0.43906 -0.14676 0.44349 -0.14259 C 0.49309 -0.09606 0.46393 -0.11366 0.48046 -0.10417 C 0.49661 -0.08032 0.4927 -0.08912 0.50703 -0.04491 C 0.5095 -0.03727 0.5108 -0.02893 0.51276 -0.0213 C 0.51341 -0.01898 0.5138 -0.01643 0.51471 -0.01435 C 0.55091 0.075 0.51119 -0.02893 0.54127 0.05301 C 0.54218 0.05486 0.54349 0.05695 0.54414 0.05972 C 0.55299 0.09884 0.56393 0.13704 0.56979 0.17801 C 0.57005 0.18009 0.57031 0.18241 0.5707 0.18472 C 0.57317 0.19815 0.57825 0.22523 0.57825 0.22546 C 0.57799 0.26158 0.5789 0.29838 0.57734 0.33495 C 0.57669 0.34908 0.57434 0.36343 0.57161 0.37708 C 0.56471 0.41227 0.55885 0.42107 0.54414 0.44954 C 0.54336 0.4507 0.54218 0.45208 0.54127 0.45301 C 0.52929 0.46574 0.52239 0.47361 0.50703 0.47801 C 0.48632 0.48449 0.46536 0.48565 0.4444 0.49005 C 0.42929 0.48935 0.4138 0.49329 0.39882 0.4882 C 0.3707 0.47894 0.34388 0.45972 0.31627 0.44607 C 0.31471 0.44537 0.31315 0.44468 0.31158 0.44468 L 0.29544 0.4375 C 0.28307 0.42431 0.29635 0.44051 0.2888 0.42593 C 0.28333 0.41528 0.27799 0.4044 0.27161 0.39537 C 0.26367 0.38403 0.25416 0.37616 0.24596 0.36505 C 0.20742 0.3132 0.16028 0.27546 0.13112 0.20671 C 0.1302 0.2044 0.12903 0.20232 0.12825 0.19977 C 0.12421 0.18611 0.11692 0.15764 0.11692 0.15787 C 0.11653 0.14861 0.11653 0.13958 0.11601 0.13079 C 0.11588 0.12894 0.11484 0.12732 0.11497 0.12546 C 0.1177 0.09283 0.11666 0.05787 0.12448 0.02778 C 0.12643 0.01991 0.12864 0.01343 0.1302 0.00579 C 0.13216 -0.00417 0.13333 -0.01435 0.13489 -0.02454 C 0.13528 -0.02616 0.13567 -0.02801 0.13593 -0.02963 C 0.13684 -0.03634 0.1375 -0.04329 0.1388 -0.04977 C 0.14153 -0.06412 0.14531 -0.07778 0.1483 -0.09213 C 0.1539 -0.12014 0.14713 -0.10278 0.15768 -0.12917 C 0.16067 -0.1368 0.16276 -0.1463 0.16718 -0.15116 C 0.17291 -0.15717 0.18099 -0.16597 0.18619 -0.16967 C 0.19075 -0.17292 0.19583 -0.17361 0.20052 -0.17639 C 0.20872 -0.18148 0.21679 -0.1875 0.22513 -0.19167 C 0.23033 -0.19421 0.2358 -0.19537 0.24127 -0.19676 C 0.25612 -0.2 0.27096 -0.20231 0.28593 -0.20509 L 0.56406 -0.2 C 0.57252 -0.19954 0.58059 -0.19259 0.58867 -0.18819 C 0.60299 -0.18079 0.61731 -0.17292 0.63151 -0.16458 C 0.63346 -0.16342 0.63528 -0.16157 0.63711 -0.15949 C 0.6401 -0.15648 0.64296 -0.15301 0.6457 -0.14954 C 0.64635 -0.14861 0.64713 -0.14745 0.64752 -0.14606 C 0.65117 -0.13611 0.6539 -0.125 0.65807 -0.11574 C 0.66028 -0.11065 0.6625 -0.10579 0.66471 -0.10046 C 0.67747 -0.06898 0.68359 -0.03842 0.69127 0.00255 L 0.70078 0.05301 C 0.70169 0.05787 0.70286 0.06296 0.70364 0.06783 L 0.70651 0.08843 C 0.70612 0.10093 0.70625 0.11296 0.70546 0.12546 C 0.70533 0.12847 0.7052 0.13264 0.70364 0.1338 C 0.70091 0.13588 0.69791 0.13264 0.69505 0.13218 C 0.69036 0.12662 0.68893 0.12616 0.68645 0.11181 L 0.68268 0.08982 L 0.68268 0.09051 " pathEditMode="relative" rAng="0" ptsTypes="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68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rose2go">
            <a:hlinkClick r:id="" action="ppaction://media"/>
            <a:extLst>
              <a:ext uri="{FF2B5EF4-FFF2-40B4-BE49-F238E27FC236}">
                <a16:creationId xmlns:a16="http://schemas.microsoft.com/office/drawing/2014/main" id="{81AC9018-A95E-4E24-9AF8-E9A3A0A15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637" t="13333" r="13122" b="13756"/>
          <a:stretch/>
        </p:blipFill>
        <p:spPr>
          <a:xfrm>
            <a:off x="-288474" y="3079233"/>
            <a:ext cx="5392909" cy="4259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111 flutterby2use mm master W I P">
            <a:hlinkClick r:id="" action="ppaction://media"/>
            <a:extLst>
              <a:ext uri="{FF2B5EF4-FFF2-40B4-BE49-F238E27FC236}">
                <a16:creationId xmlns:a16="http://schemas.microsoft.com/office/drawing/2014/main" id="{DB554222-F16C-449A-8FA5-29E984178A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12" end="12598.6458"/>
                </p14:media>
              </p:ext>
            </p:extLst>
          </p:nvPr>
        </p:nvPicPr>
        <p:blipFill rotWithShape="1">
          <a:blip r:embed="rId7"/>
          <a:srcRect l="26297" t="9452" r="18260" b="15440"/>
          <a:stretch>
            <a:fillRect/>
          </a:stretch>
        </p:blipFill>
        <p:spPr>
          <a:xfrm>
            <a:off x="148023" y="-379290"/>
            <a:ext cx="4689961" cy="357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insect on the ground&#10;&#10;Description generated with high confidence">
            <a:extLst>
              <a:ext uri="{FF2B5EF4-FFF2-40B4-BE49-F238E27FC236}">
                <a16:creationId xmlns:a16="http://schemas.microsoft.com/office/drawing/2014/main" id="{DAF21DE2-6480-44BF-BD52-DCDCFF14E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4480" y="2541757"/>
            <a:ext cx="6547406" cy="36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5301 L -0.00886 0.05301 C -0.00664 0.05023 -0.00469 0.04676 -0.00222 0.04468 C 0.00013 0.0426 0.00286 0.0426 0.00534 0.04121 C 0.00625 0.04074 0.00716 0.04005 0.0082 0.03959 C 0.01067 0.03843 0.01575 0.03611 0.01575 0.03611 C 0.01705 0.03496 0.01823 0.03357 0.01953 0.03287 C 0.02252 0.03079 0.02513 0.03102 0.02812 0.0294 C 0.02968 0.02847 0.03125 0.02709 0.03281 0.02616 C 0.03646 0.02361 0.03528 0.02477 0.03945 0.02269 C 0.04049 0.02222 0.0414 0.02153 0.04231 0.02107 C 0.04297 0.01991 0.04336 0.01806 0.04427 0.0176 C 0.04674 0.01621 0.04935 0.01667 0.05182 0.01597 C 0.05312 0.01551 0.05429 0.01435 0.0556 0.01412 C 0.06419 0.0132 0.07278 0.0132 0.08125 0.0125 C 0.08437 0.01204 0.08763 0.01111 0.09075 0.01088 C 0.09713 0.01019 0.10338 0.01019 0.10976 0.00926 C 0.11276 0.0088 0.11549 0.00579 0.11836 0.00417 C 0.12044 0.00278 0.12278 0.00185 0.125 0.0007 C 0.12591 0.00023 0.12682 -0.00046 0.12773 -0.00092 C 0.13294 -0.00347 0.13593 -0.00393 0.14205 -0.00602 C 0.147 -0.00787 0.1444 -0.00717 0.1487 -0.00949 C 0.14987 -0.00995 0.15117 -0.01088 0.15247 -0.01111 C 0.15781 -0.01203 0.16328 -0.01227 0.16862 -0.01273 L 0.43255 -0.00602 C 0.43593 -0.00578 0.4388 -0.00139 0.44205 0.0007 C 0.44323 0.00139 0.44453 0.00185 0.44583 0.00232 C 0.45508 0.00741 0.46432 0.01204 0.4733 0.0176 C 0.47721 0.01991 0.48086 0.02361 0.48476 0.02616 C 0.48971 0.02917 0.49492 0.03172 0.5 0.03449 C 0.50182 0.03565 0.5039 0.03611 0.5056 0.03797 C 0.51354 0.04584 0.52135 0.05394 0.52942 0.06158 C 0.5375 0.06922 0.54622 0.075 0.55403 0.08334 C 0.57942 0.11042 0.62903 0.16783 0.62903 0.16783 C 0.63945 0.1926 0.62656 0.15926 0.63385 0.23542 C 0.63515 0.24885 0.63893 0.26111 0.6414 0.27408 C 0.6431 0.28264 0.64453 0.29097 0.64609 0.29954 L 0.65664 0.3551 C 0.6569 0.35695 0.65729 0.35857 0.65755 0.36019 C 0.65846 0.36597 0.65924 0.37153 0.66041 0.37709 C 0.66211 0.38611 0.66419 0.39514 0.66614 0.40417 C 0.67018 0.44445 0.67109 0.44607 0.66705 0.5088 C 0.66653 0.51667 0.65937 0.52917 0.65664 0.53588 C 0.65521 0.53912 0.65468 0.54352 0.65273 0.54584 C 0.63802 0.56412 0.62578 0.57662 0.60911 0.58472 C 0.59245 0.59283 0.58828 0.59375 0.56836 0.61343 C 0.56198 0.61968 0.55573 0.62616 0.54935 0.63195 C 0.54687 0.63403 0.54427 0.63542 0.54166 0.63704 C 0.53633 0.64051 0.53151 0.6419 0.52552 0.6456 C 0.52174 0.64792 0.51797 0.65116 0.51419 0.65394 C 0.51328 0.65463 0.51224 0.6551 0.51133 0.65556 C 0.50286 0.66019 0.49414 0.66412 0.48567 0.66922 C 0.48476 0.66968 0.48385 0.6706 0.48281 0.67084 C 0.47526 0.67222 0.46771 0.67315 0.46002 0.67431 C 0.4414 0.67246 0.42265 0.67315 0.40403 0.66922 C 0.39843 0.66783 0.39323 0.66273 0.38789 0.65903 C 0.36823 0.64491 0.3487 0.62986 0.32903 0.61505 C 0.32578 0.6125 0.32526 0.61181 0.32239 0.60834 C 0.31315 0.5794 0.32304 0.60926 0.31575 0.58982 C 0.31028 0.57523 0.30508 0.56042 0.29961 0.54584 C 0.29791 0.54121 0.2957 0.53704 0.29388 0.53241 C 0.28424 0.50556 0.27109 0.48172 0.26549 0.45139 C 0.26289 0.43797 0.26041 0.42431 0.25781 0.41088 C 0.25403 0.39121 0.25026 0.37153 0.24648 0.35185 C 0.24518 0.34514 0.24375 0.33843 0.24271 0.33148 L 0.23984 0.31459 C 0.23854 0.29838 0.23711 0.28218 0.23606 0.26574 C 0.2306 0.18866 0.24192 0.03449 0.24271 0.0176 C 0.24271 0.01551 0.24453 0.01528 0.24557 0.01412 C 0.24674 0.01297 0.24804 0.01204 0.24935 0.01088 C 0.25755 0.00209 0.25208 0.00579 0.25976 0.0007 C 0.26067 -2.59259E-6 0.26159 -0.00046 0.26263 -0.00092 L 0.29492 -0.01435 L 0.56159 -0.01111 C 0.56393 -0.01111 0.56614 -0.00926 0.56836 -0.00764 C 0.57409 -0.0037 0.57995 0.00047 0.58541 0.00579 C 0.59362 0.01389 0.60143 0.02338 0.60911 0.03287 C 0.62825 0.05602 0.65625 0.07847 0.67174 0.11551 C 0.67317 0.11875 0.67435 0.12222 0.67552 0.1257 C 0.67591 0.12847 0.67617 0.13125 0.67656 0.13403 C 0.67786 0.14375 0.67942 0.15139 0.68125 0.16111 C 0.68216 0.19144 0.68398 0.22176 0.68411 0.25232 C 0.68437 0.32639 0.68398 0.4007 0.68216 0.475 C 0.68203 0.48172 0.68021 0.48773 0.67838 0.49352 C 0.6763 0.50047 0.6664 0.52616 0.66133 0.53403 C 0.65846 0.53866 0.65455 0.54097 0.65182 0.54584 C 0.64336 0.56135 0.6362 0.57871 0.62812 0.59491 C 0.6263 0.59838 0.62461 0.60232 0.62239 0.6051 C 0.61758 0.61088 0.61289 0.61806 0.60716 0.62014 C 0.60026 0.62269 0.60403 0.62153 0.59583 0.62361 C 0.58932 0.62153 0.53385 0.60787 0.51614 0.59653 C 0.49271 0.58148 0.46771 0.5713 0.44674 0.54769 L 0.43633 0.53588 C 0.42955 0.47547 0.43255 0.51181 0.44388 0.38218 C 0.4444 0.37662 0.44609 0.37176 0.44778 0.3669 C 0.45247 0.35301 0.45807 0.34028 0.46289 0.32639 C 0.46614 0.31736 0.46966 0.3051 0.47526 0.29954 C 0.51041 0.26412 0.50442 0.26783 0.52656 0.25903 C 0.52877 0.25672 0.53086 0.25394 0.5332 0.25232 C 0.53593 0.25 0.5388 0.24885 0.54166 0.24722 C 0.56133 0.23635 0.53659 0.2507 0.55403 0.24051 C 0.56015 0.27269 0.55638 0.26181 0.56159 0.27593 C 0.57161 0.33773 0.56692 0.31597 0.57304 0.34329 C 0.5733 0.34607 0.57383 0.34885 0.57396 0.35185 C 0.57448 0.36297 0.5737 0.37454 0.575 0.38565 C 0.57526 0.38843 0.57617 0.37986 0.57682 0.37709 C 0.57747 0.37477 0.57812 0.37269 0.57877 0.37037 C 0.57955 0.36713 0.58099 0.36088 0.58164 0.35695 C 0.5819 0.35463 0.58216 0.35232 0.58255 0.35023 C 0.58372 0.34445 0.58528 0.33889 0.58633 0.33334 C 0.58685 0.33056 0.58672 0.32755 0.58724 0.32477 C 0.58828 0.32014 0.59049 0.31621 0.59114 0.31135 C 0.59179 0.30533 0.59114 0.29885 0.59114 0.29283 L 0.59114 0.29283 " pathEditMode="relative" ptsTypes="AAAAAAAAAAAAAAAAAAAAAAAAAAAAAAAAAAA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1 flutterby2use mm master W I P">
            <a:hlinkClick r:id="" action="ppaction://media"/>
            <a:extLst>
              <a:ext uri="{FF2B5EF4-FFF2-40B4-BE49-F238E27FC236}">
                <a16:creationId xmlns:a16="http://schemas.microsoft.com/office/drawing/2014/main" id="{27EB4A57-C30A-4F1B-87B6-4884F4AD7E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2" end="5259.6458"/>
                </p14:media>
              </p:ext>
            </p:extLst>
          </p:nvPr>
        </p:nvPicPr>
        <p:blipFill rotWithShape="1">
          <a:blip r:embed="rId6"/>
          <a:srcRect l="26297" t="9452" r="18260" b="7512"/>
          <a:stretch/>
        </p:blipFill>
        <p:spPr>
          <a:xfrm>
            <a:off x="483689" y="435674"/>
            <a:ext cx="3717921" cy="3132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1rose2go">
            <a:hlinkClick r:id="" action="ppaction://media"/>
            <a:extLst>
              <a:ext uri="{FF2B5EF4-FFF2-40B4-BE49-F238E27FC236}">
                <a16:creationId xmlns:a16="http://schemas.microsoft.com/office/drawing/2014/main" id="{81E2339A-A495-49D8-B012-A310A2BD6A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7637" t="13333" r="13122" b="13756"/>
          <a:stretch/>
        </p:blipFill>
        <p:spPr>
          <a:xfrm>
            <a:off x="915294" y="3136739"/>
            <a:ext cx="3444138" cy="2720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26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1621 L -0.01498 -0.01598 C -0.01094 -0.06875 -0.01406 -0.03681 -0.01029 -0.06875 C -0.00795 -0.08773 -0.01029 -0.08033 -0.00651 -0.09074 C -0.00521 -0.09931 -0.00404 -0.10834 -0.00274 -0.1176 C -0.00222 -0.12084 -0.0013 -0.12408 -0.00078 -0.12755 C -0.00013 -0.13148 2.5E-6 -0.13565 0.00104 -0.13936 C 0.00169 -0.14098 0.00299 -0.14167 0.0039 -0.1426 C 0.00429 -0.14445 0.00442 -0.1463 0.00495 -0.14769 C 0.00651 -0.15278 0.00833 -0.15556 0.01054 -0.15949 C 0.0112 -0.16297 0.01159 -0.16644 0.0125 -0.16968 C 0.01367 -0.17408 0.0151 -0.17292 0.01719 -0.175 C 0.02135 -0.17848 0.02721 -0.18565 0.03151 -0.1882 C 0.0362 -0.19098 0.03333 -0.18959 0.03997 -0.19167 C 0.04101 -0.19283 0.04179 -0.19398 0.04284 -0.19491 C 0.04414 -0.19607 0.04844 -0.19792 0.04948 -0.19838 C 0.05104 -0.19908 0.05273 -0.19908 0.05429 -0.2 C 0.08854 -0.22084 0.07187 -0.21598 0.08932 -0.22037 L 0.10547 -0.23033 C 0.10651 -0.23102 0.10833 -0.23218 0.10833 -0.23195 C 0.11419 -0.23912 0.10989 -0.23496 0.12161 -0.23889 C 0.13945 -0.24491 0.11523 -0.24005 0.1625 -0.24213 L 0.27357 -0.23727 C 0.27799 -0.23681 0.28685 -0.2338 0.28685 -0.23357 C 0.29505 -0.2294 0.30325 -0.22454 0.31159 -0.22037 C 0.31341 -0.21945 0.31536 -0.21968 0.31719 -0.21852 C 0.33919 -0.20556 0.3612 -0.19329 0.38268 -0.17824 C 0.38424 -0.17709 0.3858 -0.1757 0.3875 -0.175 C 0.40013 -0.16783 0.41367 -0.16505 0.42539 -0.1544 C 0.42669 -0.15348 0.42786 -0.15209 0.42929 -0.15116 C 0.43398 -0.14815 0.43906 -0.14676 0.44349 -0.1426 C 0.4931 -0.09607 0.46393 -0.11366 0.48047 -0.10417 C 0.49661 -0.08033 0.49271 -0.08912 0.50703 -0.04491 C 0.5095 -0.03727 0.5108 -0.02894 0.51276 -0.0213 C 0.51341 -0.01898 0.5138 -0.01644 0.51471 -0.01436 C 0.55091 0.075 0.5112 -0.02894 0.54127 0.05301 C 0.54219 0.05486 0.54349 0.05694 0.54414 0.05972 C 0.55299 0.09884 0.56393 0.13703 0.56979 0.17801 C 0.57005 0.17986 0.57031 0.18217 0.5707 0.18472 C 0.57317 0.19814 0.57825 0.22523 0.57825 0.22546 C 0.57799 0.26157 0.5789 0.29838 0.57734 0.33495 C 0.57669 0.34907 0.57435 0.36342 0.57161 0.37708 C 0.56471 0.41227 0.55885 0.42106 0.54414 0.44953 C 0.54336 0.45069 0.54219 0.45208 0.54127 0.45301 C 0.52929 0.46574 0.52239 0.47361 0.50703 0.47801 C 0.48633 0.48449 0.46536 0.48564 0.4444 0.49004 C 0.42929 0.48935 0.4138 0.49328 0.39883 0.48819 C 0.3707 0.47893 0.34388 0.45972 0.31627 0.44606 C 0.31471 0.44537 0.31315 0.44467 0.31159 0.44467 L 0.29544 0.4375 C 0.28307 0.4243 0.29635 0.44051 0.2888 0.42592 C 0.28333 0.41527 0.27799 0.40439 0.27161 0.39537 C 0.26367 0.38402 0.25416 0.37615 0.24596 0.36504 C 0.20742 0.31319 0.16028 0.27546 0.13112 0.20671 C 0.13021 0.20439 0.12903 0.20231 0.12825 0.19977 C 0.12422 0.18611 0.11692 0.1574 0.11692 0.15787 C 0.11653 0.14838 0.11653 0.13935 0.11601 0.13078 C 0.11588 0.12893 0.11484 0.12731 0.11497 0.12546 C 0.11771 0.09282 0.11666 0.05787 0.12448 0.02777 C 0.12643 0.0199 0.12864 0.01342 0.13021 0.00578 C 0.13216 -0.00417 0.13333 -0.01436 0.13489 -0.02454 C 0.13528 -0.02616 0.13567 -0.02801 0.13594 -0.02963 C 0.13685 -0.03635 0.1375 -0.04329 0.1388 -0.04977 C 0.14153 -0.06412 0.14531 -0.07778 0.1483 -0.09213 C 0.1539 -0.12014 0.14713 -0.10278 0.15768 -0.12917 C 0.16067 -0.13681 0.16276 -0.1463 0.16719 -0.15116 C 0.17291 -0.15718 0.18099 -0.16598 0.1862 -0.16968 C 0.19075 -0.17292 0.19583 -0.17361 0.20052 -0.17639 C 0.20872 -0.18148 0.21679 -0.1875 0.22513 -0.19167 C 0.23034 -0.19422 0.2358 -0.19537 0.24127 -0.19676 C 0.25612 -0.2 0.27096 -0.20232 0.28594 -0.2051 L 0.56406 -0.2 C 0.57252 -0.19954 0.5806 -0.1926 0.58867 -0.1882 C 0.60299 -0.18102 0.61732 -0.17292 0.63151 -0.16459 C 0.63346 -0.16343 0.63528 -0.16158 0.63711 -0.15949 C 0.6401 -0.15648 0.64297 -0.15301 0.6457 -0.14954 C 0.64635 -0.14861 0.64713 -0.14746 0.64752 -0.14607 C 0.65117 -0.13611 0.6539 -0.125 0.65807 -0.11574 C 0.66028 -0.11065 0.6625 -0.10579 0.66471 -0.1007 C 0.67747 -0.06922 0.68359 -0.03843 0.69127 0.00254 L 0.70078 0.05301 C 0.70169 0.05787 0.70286 0.06296 0.70364 0.06782 L 0.70651 0.08842 C 0.70612 0.10092 0.70625 0.11296 0.70547 0.12546 C 0.70534 0.12847 0.70521 0.13264 0.70364 0.13379 C 0.70091 0.13564 0.69791 0.13264 0.69505 0.13217 C 0.69036 0.12662 0.68893 0.12615 0.68646 0.1118 L 0.68268 0.08981 L 0.68268 0.09051 " pathEditMode="relative" rAng="0" ptsTypes="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68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32 Points 1">
            <a:extLst>
              <a:ext uri="{FF2B5EF4-FFF2-40B4-BE49-F238E27FC236}">
                <a16:creationId xmlns:a16="http://schemas.microsoft.com/office/drawing/2014/main" id="{11525C09-C086-481D-B832-C7F4B4523E22}"/>
              </a:ext>
            </a:extLst>
          </p:cNvPr>
          <p:cNvSpPr/>
          <p:nvPr/>
        </p:nvSpPr>
        <p:spPr>
          <a:xfrm>
            <a:off x="4257762" y="446808"/>
            <a:ext cx="7300947" cy="6558658"/>
          </a:xfrm>
          <a:prstGeom prst="star32">
            <a:avLst/>
          </a:prstGeom>
          <a:solidFill>
            <a:srgbClr val="FFF00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CA923-D57E-4981-BD88-AECB39EE71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918145" y="1927746"/>
            <a:ext cx="2958860" cy="4101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751ED-F221-40DC-86B6-4A672E0BA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47" y="2543779"/>
            <a:ext cx="456411" cy="777133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8C6B612-820D-4599-85DF-C64A75629E15}"/>
              </a:ext>
            </a:extLst>
          </p:cNvPr>
          <p:cNvSpPr/>
          <p:nvPr/>
        </p:nvSpPr>
        <p:spPr>
          <a:xfrm>
            <a:off x="1478024" y="1315307"/>
            <a:ext cx="1934468" cy="1907927"/>
          </a:xfrm>
          <a:prstGeom prst="flowChartConnector">
            <a:avLst/>
          </a:prstGeom>
          <a:solidFill>
            <a:srgbClr val="FDE032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74FE1-BA4F-43F0-AD12-81A0342473DB}"/>
              </a:ext>
            </a:extLst>
          </p:cNvPr>
          <p:cNvSpPr/>
          <p:nvPr/>
        </p:nvSpPr>
        <p:spPr>
          <a:xfrm>
            <a:off x="5672687" y="2269270"/>
            <a:ext cx="44710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98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98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 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98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MEANINGS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59BCB-6064-4501-8E0D-6EB22C0E6E6D}"/>
              </a:ext>
            </a:extLst>
          </p:cNvPr>
          <p:cNvSpPr txBox="1"/>
          <p:nvPr/>
        </p:nvSpPr>
        <p:spPr>
          <a:xfrm>
            <a:off x="1875453" y="446808"/>
            <a:ext cx="490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IDEA TO REMEMBER</a:t>
            </a:r>
          </a:p>
        </p:txBody>
      </p:sp>
    </p:spTree>
    <p:extLst>
      <p:ext uri="{BB962C8B-B14F-4D97-AF65-F5344CB8AC3E}">
        <p14:creationId xmlns:p14="http://schemas.microsoft.com/office/powerpoint/2010/main" val="34012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6" grpId="0"/>
      <p:bldP spid="7" grpId="0"/>
      <p:bldP spid="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DDDAAF-F060-48DC-8AE1-DD4618B1234A}"/>
              </a:ext>
            </a:extLst>
          </p:cNvPr>
          <p:cNvSpPr/>
          <p:nvPr/>
        </p:nvSpPr>
        <p:spPr>
          <a:xfrm>
            <a:off x="1758009" y="2813218"/>
            <a:ext cx="8675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</a:t>
            </a:r>
            <a:r>
              <a:rPr kumimoji="0" lang="en-GB" sz="6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  <a:endParaRPr kumimoji="0" lang="en-GB" sz="6000" b="0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BAEF2-0621-4C3E-A5EF-CA64619489FD}"/>
              </a:ext>
            </a:extLst>
          </p:cNvPr>
          <p:cNvSpPr/>
          <p:nvPr/>
        </p:nvSpPr>
        <p:spPr>
          <a:xfrm>
            <a:off x="1758009" y="4358603"/>
            <a:ext cx="93726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 </a:t>
            </a: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 THE SITUATION AND FACTS OF AN EVENT WHICH GIVE IT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IDENTITY</a:t>
            </a: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AND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MEANING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04FCC-74A3-40BC-B9C3-9731907DE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73" y="681237"/>
            <a:ext cx="3008859" cy="1788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5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PTREADINGEYE">
            <a:hlinkClick r:id="" action="ppaction://media"/>
            <a:extLst>
              <a:ext uri="{FF2B5EF4-FFF2-40B4-BE49-F238E27FC236}">
                <a16:creationId xmlns:a16="http://schemas.microsoft.com/office/drawing/2014/main" id="{5997FC17-C674-4623-BC51-CAE33461B5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6" end="43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175" y="619146"/>
            <a:ext cx="3208740" cy="1861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67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4BB69-AF06-4322-943B-2E822707D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1334" y="510717"/>
            <a:ext cx="3495145" cy="3363562"/>
          </a:xfrm>
          <a:prstGeom prst="rect">
            <a:avLst/>
          </a:prstGeom>
        </p:spPr>
      </p:pic>
      <p:pic>
        <p:nvPicPr>
          <p:cNvPr id="2" name="curtains up">
            <a:hlinkClick r:id="" action="ppaction://media"/>
            <a:extLst>
              <a:ext uri="{FF2B5EF4-FFF2-40B4-BE49-F238E27FC236}">
                <a16:creationId xmlns:a16="http://schemas.microsoft.com/office/drawing/2014/main" id="{C6EDC76D-5317-4BBE-8DF1-AF085FE82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2625" y="1889760"/>
            <a:ext cx="2351253" cy="1770571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6CFB48-0E70-4C06-A781-712D17D797A9}"/>
              </a:ext>
            </a:extLst>
          </p:cNvPr>
          <p:cNvSpPr/>
          <p:nvPr/>
        </p:nvSpPr>
        <p:spPr>
          <a:xfrm>
            <a:off x="5168596" y="2468723"/>
            <a:ext cx="102208" cy="3690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67119-58EB-4A41-BA33-C43723378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66" y="297762"/>
            <a:ext cx="4709969" cy="418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766907-E4D3-4331-A408-7F38B357F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4084189" y="1858268"/>
            <a:ext cx="2958860" cy="410127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CE54993-89EE-4C15-8705-CFEEFD77808D}"/>
              </a:ext>
            </a:extLst>
          </p:cNvPr>
          <p:cNvSpPr/>
          <p:nvPr/>
        </p:nvSpPr>
        <p:spPr>
          <a:xfrm>
            <a:off x="8959836" y="1018104"/>
            <a:ext cx="2556587" cy="2043404"/>
          </a:xfrm>
          <a:prstGeom prst="cloudCallout">
            <a:avLst>
              <a:gd name="adj1" fmla="val -100030"/>
              <a:gd name="adj2" fmla="val 23687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673C484-9BB1-4230-81A1-E79BE896CD29}"/>
              </a:ext>
            </a:extLst>
          </p:cNvPr>
          <p:cNvSpPr/>
          <p:nvPr/>
        </p:nvSpPr>
        <p:spPr>
          <a:xfrm>
            <a:off x="954833" y="3992338"/>
            <a:ext cx="2556587" cy="2043404"/>
          </a:xfrm>
          <a:prstGeom prst="cloudCallout">
            <a:avLst>
              <a:gd name="adj1" fmla="val 83546"/>
              <a:gd name="adj2" fmla="val -76312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A830C85-8973-42AE-8CF9-2A0A0761181C}"/>
              </a:ext>
            </a:extLst>
          </p:cNvPr>
          <p:cNvSpPr/>
          <p:nvPr/>
        </p:nvSpPr>
        <p:spPr>
          <a:xfrm>
            <a:off x="8680582" y="3701143"/>
            <a:ext cx="2820955" cy="2043404"/>
          </a:xfrm>
          <a:prstGeom prst="cloudCallout">
            <a:avLst>
              <a:gd name="adj1" fmla="val -101878"/>
              <a:gd name="adj2" fmla="val -60331"/>
            </a:avLst>
          </a:prstGeom>
          <a:solidFill>
            <a:srgbClr val="B5B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 AND FAMILY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88DA0AD-FE06-49BA-8324-C79310D8FCEB}"/>
              </a:ext>
            </a:extLst>
          </p:cNvPr>
          <p:cNvSpPr/>
          <p:nvPr/>
        </p:nvSpPr>
        <p:spPr>
          <a:xfrm>
            <a:off x="858086" y="952887"/>
            <a:ext cx="2556587" cy="2043404"/>
          </a:xfrm>
          <a:prstGeom prst="cloudCallout">
            <a:avLst>
              <a:gd name="adj1" fmla="val 94130"/>
              <a:gd name="adj2" fmla="val 2323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WORK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F71A522-E0CD-40A6-91B1-8BAF6C6E86CF}"/>
              </a:ext>
            </a:extLst>
          </p:cNvPr>
          <p:cNvSpPr/>
          <p:nvPr/>
        </p:nvSpPr>
        <p:spPr>
          <a:xfrm>
            <a:off x="4988450" y="1322029"/>
            <a:ext cx="1934468" cy="1907927"/>
          </a:xfrm>
          <a:prstGeom prst="flowChartConnector">
            <a:avLst/>
          </a:prstGeom>
          <a:solidFill>
            <a:srgbClr val="FDE032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72888EFA-A5E3-447E-A6CF-DBBEEBE6AD8B}"/>
              </a:ext>
            </a:extLst>
          </p:cNvPr>
          <p:cNvSpPr/>
          <p:nvPr/>
        </p:nvSpPr>
        <p:spPr>
          <a:xfrm>
            <a:off x="2429517" y="149671"/>
            <a:ext cx="7300947" cy="6558658"/>
          </a:xfrm>
          <a:prstGeom prst="star32">
            <a:avLst/>
          </a:prstGeom>
          <a:solidFill>
            <a:srgbClr val="FFF00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B89FC0-7FCB-4530-9EA0-AC157614E3BB}"/>
              </a:ext>
            </a:extLst>
          </p:cNvPr>
          <p:cNvSpPr/>
          <p:nvPr/>
        </p:nvSpPr>
        <p:spPr>
          <a:xfrm>
            <a:off x="3909357" y="1974589"/>
            <a:ext cx="44710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98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98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 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98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MEANINGS</a:t>
            </a:r>
          </a:p>
        </p:txBody>
      </p:sp>
    </p:spTree>
    <p:extLst>
      <p:ext uri="{BB962C8B-B14F-4D97-AF65-F5344CB8AC3E}">
        <p14:creationId xmlns:p14="http://schemas.microsoft.com/office/powerpoint/2010/main" val="7131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3" grpId="0" animBg="1"/>
      <p:bldP spid="13" grpId="1" animBg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DDDAAF-F060-48DC-8AE1-DD4618B1234A}"/>
              </a:ext>
            </a:extLst>
          </p:cNvPr>
          <p:cNvSpPr/>
          <p:nvPr/>
        </p:nvSpPr>
        <p:spPr>
          <a:xfrm>
            <a:off x="1758009" y="2726533"/>
            <a:ext cx="8675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</a:t>
            </a:r>
            <a:r>
              <a:rPr kumimoji="0" lang="en-GB" sz="6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  <a:endParaRPr kumimoji="0" lang="en-GB" sz="6000" b="0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BAEF2-0621-4C3E-A5EF-CA64619489FD}"/>
              </a:ext>
            </a:extLst>
          </p:cNvPr>
          <p:cNvSpPr/>
          <p:nvPr/>
        </p:nvSpPr>
        <p:spPr>
          <a:xfrm>
            <a:off x="1427583" y="4266632"/>
            <a:ext cx="93726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IT IS THE ASPECTS OF AN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WHICH GIVE IT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IDENTITY</a:t>
            </a:r>
            <a:r>
              <a:rPr kumimoji="0" lang="en-GB" sz="40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AND </a:t>
            </a:r>
            <a:r>
              <a:rPr kumimoji="0" lang="en-GB" sz="40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MEANING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0B654-3A5D-4DCE-A03E-3CE70C1AC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73" y="681237"/>
            <a:ext cx="3008859" cy="1788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B27719-A35F-45AA-B295-A353A9CD07E6}"/>
              </a:ext>
            </a:extLst>
          </p:cNvPr>
          <p:cNvSpPr/>
          <p:nvPr/>
        </p:nvSpPr>
        <p:spPr>
          <a:xfrm>
            <a:off x="5075854" y="1186434"/>
            <a:ext cx="20762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kern="0" dirty="0">
                <a:ln w="12700">
                  <a:noFill/>
                </a:ln>
                <a:solidFill>
                  <a:prstClr val="black"/>
                </a:solidFill>
                <a:latin typeface="Arial Rounded MT Bold" panose="020F0704030504030204" pitchFamily="34" charset="0"/>
              </a:rPr>
              <a:t>SO…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2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50A88-F23D-478B-BC14-B1A233968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6821" y="1713052"/>
            <a:ext cx="6960138" cy="4750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9532E-E96B-4D22-86EF-6D266EE34EB8}"/>
              </a:ext>
            </a:extLst>
          </p:cNvPr>
          <p:cNvSpPr txBox="1"/>
          <p:nvPr/>
        </p:nvSpPr>
        <p:spPr>
          <a:xfrm>
            <a:off x="1564511" y="635834"/>
            <a:ext cx="9062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HERE ARE SOME OF THE ASPECTS WHICH CAN DEFINE A </a:t>
            </a: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88257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5C0A3E-2A0F-421D-89BB-D8BF135D1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295"/>
          <a:stretch/>
        </p:blipFill>
        <p:spPr>
          <a:xfrm>
            <a:off x="3538792" y="855869"/>
            <a:ext cx="5114415" cy="4927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27BEF-0B6D-43C2-A030-E20A4F277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0707" y="1126968"/>
            <a:ext cx="6019668" cy="4604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EDEBF-5CD4-433C-B26E-9F5CC9C66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507" y="1075088"/>
            <a:ext cx="5964868" cy="46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5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1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69311-0269-4577-8E76-12EADABDD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024" y="1067279"/>
            <a:ext cx="6174884" cy="4723442"/>
          </a:xfrm>
          <a:prstGeom prst="rect">
            <a:avLst/>
          </a:prstGeom>
        </p:spPr>
      </p:pic>
      <p:sp>
        <p:nvSpPr>
          <p:cNvPr id="3" name="Star: 32 Points 2">
            <a:extLst>
              <a:ext uri="{FF2B5EF4-FFF2-40B4-BE49-F238E27FC236}">
                <a16:creationId xmlns:a16="http://schemas.microsoft.com/office/drawing/2014/main" id="{E43BC411-279E-4C39-8FD5-E08AC66D109C}"/>
              </a:ext>
            </a:extLst>
          </p:cNvPr>
          <p:cNvSpPr/>
          <p:nvPr/>
        </p:nvSpPr>
        <p:spPr>
          <a:xfrm>
            <a:off x="6817488" y="1200873"/>
            <a:ext cx="4653022" cy="4224759"/>
          </a:xfrm>
          <a:prstGeom prst="star32">
            <a:avLst/>
          </a:prstGeom>
          <a:solidFill>
            <a:srgbClr val="FFEAA0"/>
          </a:solidFill>
          <a:ln w="76200">
            <a:solidFill>
              <a:schemeClr val="tx1"/>
            </a:solidFill>
          </a:ln>
          <a:effectLst>
            <a:glow rad="38100">
              <a:schemeClr val="accent4">
                <a:satMod val="175000"/>
              </a:schemeClr>
            </a:glow>
            <a:innerShdw blurRad="114300">
              <a:prstClr val="black"/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CHECK THE </a:t>
            </a:r>
          </a:p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BLUE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WORDS!</a:t>
            </a:r>
          </a:p>
        </p:txBody>
      </p:sp>
    </p:spTree>
    <p:extLst>
      <p:ext uri="{BB962C8B-B14F-4D97-AF65-F5344CB8AC3E}">
        <p14:creationId xmlns:p14="http://schemas.microsoft.com/office/powerpoint/2010/main" val="3504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120</Words>
  <Application>Microsoft Office PowerPoint</Application>
  <PresentationFormat>Widescreen</PresentationFormat>
  <Paragraphs>36</Paragraphs>
  <Slides>47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Rounded MT Bold</vt:lpstr>
      <vt:lpstr>Calibri</vt:lpstr>
      <vt:lpstr>Calibri Light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26</cp:revision>
  <dcterms:created xsi:type="dcterms:W3CDTF">2019-07-26T21:12:47Z</dcterms:created>
  <dcterms:modified xsi:type="dcterms:W3CDTF">2019-07-31T21:27:47Z</dcterms:modified>
</cp:coreProperties>
</file>