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73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A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643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05/08/2019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5915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05/08/2019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252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05/08/2019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715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05/08/2019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131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05/08/2019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378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05/08/2019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526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05/08/2019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419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05/08/2019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1366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05/08/2019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056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05/08/2019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606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05/08/2019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499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2FBD0-7FB2-48D6-897B-F7327D3A61F8}" type="datetimeFigureOut">
              <a:rPr lang="en-GB" smtClean="0"/>
              <a:t>05/08/2019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3998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tar: 32 Points 2"/>
          <p:cNvSpPr/>
          <p:nvPr/>
        </p:nvSpPr>
        <p:spPr>
          <a:xfrm>
            <a:off x="4389504" y="129396"/>
            <a:ext cx="7300947" cy="6558658"/>
          </a:xfrm>
          <a:prstGeom prst="star32">
            <a:avLst/>
          </a:prstGeom>
          <a:solidFill>
            <a:srgbClr val="FFF001"/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600" b="0" i="0" u="none" strike="noStrike" kern="1200" cap="none" spc="0" normalizeH="0" baseline="0" noProof="0" dirty="0">
              <a:ln w="28575">
                <a:solidFill>
                  <a:sysClr val="windowText" lastClr="000000"/>
                </a:solidFill>
              </a:ln>
              <a:solidFill>
                <a:srgbClr val="FF00FF"/>
              </a:solidFill>
              <a:effectLst>
                <a:glow rad="1092200">
                  <a:prstClr val="white"/>
                </a:glo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rcRect l="14381" r="48192"/>
          <a:stretch/>
        </p:blipFill>
        <p:spPr>
          <a:xfrm>
            <a:off x="880822" y="1535861"/>
            <a:ext cx="2958860" cy="410127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3A46AC9-9DFE-44C9-9141-408F81E9B1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01262" y="2154564"/>
            <a:ext cx="1370157" cy="233297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DE97CE7-A2D8-410F-ADEA-CA953D46719D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70000"/>
          </a:blip>
          <a:stretch>
            <a:fillRect/>
          </a:stretch>
        </p:blipFill>
        <p:spPr>
          <a:xfrm>
            <a:off x="7547831" y="2460442"/>
            <a:ext cx="1077018" cy="76365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126F178D-F5B2-4C6E-95E2-8844C70855FD}"/>
              </a:ext>
            </a:extLst>
          </p:cNvPr>
          <p:cNvSpPr/>
          <p:nvPr/>
        </p:nvSpPr>
        <p:spPr>
          <a:xfrm>
            <a:off x="6932017" y="2536770"/>
            <a:ext cx="230864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0" cap="none" spc="0" normalizeH="0" baseline="0" noProof="0" dirty="0">
                <a:ln w="28575">
                  <a:solidFill>
                    <a:sysClr val="windowText" lastClr="000000"/>
                  </a:solidFill>
                </a:ln>
                <a:solidFill>
                  <a:srgbClr val="70AD47"/>
                </a:solidFill>
                <a:effectLst>
                  <a:glow rad="1092200">
                    <a:prstClr val="white"/>
                  </a:glow>
                </a:effectLst>
                <a:uLnTx/>
                <a:uFillTx/>
                <a:latin typeface="Calibri" panose="020F0502020204030204"/>
                <a:ea typeface="Verdana" panose="020B0604030504040204" pitchFamily="34" charset="0"/>
                <a:cs typeface="+mn-cs"/>
              </a:rPr>
              <a:t>LIKE</a:t>
            </a:r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7CCA8DC4-BE86-434B-A88B-A300A4D857C4}"/>
              </a:ext>
            </a:extLst>
          </p:cNvPr>
          <p:cNvSpPr/>
          <p:nvPr/>
        </p:nvSpPr>
        <p:spPr>
          <a:xfrm>
            <a:off x="3839682" y="4327451"/>
            <a:ext cx="3708149" cy="1796519"/>
          </a:xfrm>
          <a:prstGeom prst="wedgeEllipseCallout">
            <a:avLst>
              <a:gd name="adj1" fmla="val -57822"/>
              <a:gd name="adj2" fmla="val -490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PERSONAL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3200" b="1" i="0" u="none" strike="noStrike" kern="1200" cap="none" spc="0" normalizeH="0" baseline="0" noProof="0" dirty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GENERAL PREFERENCE</a:t>
            </a:r>
          </a:p>
        </p:txBody>
      </p:sp>
    </p:spTree>
    <p:extLst>
      <p:ext uri="{BB962C8B-B14F-4D97-AF65-F5344CB8AC3E}">
        <p14:creationId xmlns:p14="http://schemas.microsoft.com/office/powerpoint/2010/main" val="1606103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mph" presetSubtype="0" fill="hold" grpId="1" nodeType="clickEffect">
                                  <p:stCondLst>
                                    <p:cond delay="17000"/>
                                  </p:stCondLst>
                                  <p:childTnLst>
                                    <p:animRot by="21600000">
                                      <p:cBhvr>
                                        <p:cTn id="4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/>
      <p:bldP spid="5" grpId="0" animBg="1"/>
      <p:bldP spid="5" grpId="1" animBg="1"/>
    </p:bldLst>
  </p:timing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3_Office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7</cp:revision>
  <dcterms:created xsi:type="dcterms:W3CDTF">2019-08-03T10:23:23Z</dcterms:created>
  <dcterms:modified xsi:type="dcterms:W3CDTF">2019-08-05T16:17:35Z</dcterms:modified>
</cp:coreProperties>
</file>