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42365-7E97-46E8-9372-79D59575A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D63AD-CF98-4AAD-B17E-1D0F6626A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E3E8E-1F19-4950-8443-24D6325F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02499-E304-47AF-A3F7-C55BD9B5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33C39-031A-4394-BDAB-0C1E3D1C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66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BE02-C2E8-483C-8C9E-86938826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46E74-E05D-4E3B-B203-AB5A2D221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C01B2-BBE5-41A9-9A53-DAB27A264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F0A53-F0D2-49E8-AD6A-69277B97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4D1EC-2464-4C88-9716-C67AFB12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2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CD40F-5645-4E21-B650-AA03C8342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B79007-C75D-4763-A5B1-0B0941077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7B851-F79A-44B2-9C36-13812321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66752-9232-4D56-9A63-E6005FBA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F5900-D5C0-4E99-A159-9BA8A75B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13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CB6E8-7EC5-4604-9F96-3525466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F91C7-AD2E-45FD-9652-4F9991A25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68F1-DDF5-45BD-8658-2EE953DB3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2CEAE-240E-46B0-9062-91CF731E7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76DC6-9BAB-473C-A89D-16376792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2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5267C-7854-41B8-B55E-94C92710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8B703-A9F7-412A-AD99-58C6C875B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89FC6-F7FD-48B0-A277-1E2650A0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4B689-66EE-4444-90D9-A414C2D32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A7CBD-48F0-45CA-B15F-B18DAA38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0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D581-04D8-4C5C-AB63-EFE1C2E5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30C5C-D22A-4402-8147-C8C130CE2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2DBF9-5CEC-4119-A822-8EC3C10D2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D3339-441A-4AFB-9707-E4AB3329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001105-EC44-4755-A94B-323D9F9A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86D6E-7D63-4F53-B7DE-BC9B0AC9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65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F15A-9ACE-413F-BBA8-224FF573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72863-EBBF-4D66-9C85-5B6D6DC96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B73EF-8160-4104-88DE-1905C4DF7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37D9C-D0C2-4BEF-BBC6-EFDBC19BD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BB5E9-0EDC-4374-AB27-8BF554E40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710E10-6629-424B-87FB-A5AF1036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9D7953-12A6-41D7-8521-8BFD0C0F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6385DF-767A-472B-BFB3-FD725F09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9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9E3F-DB9A-4787-AFAB-0C61664A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5477B-D782-40D7-8464-4785692F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D7206-1D09-43DA-B25E-D51C113A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8E5957-9D14-4CA4-B6E2-E29229A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2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B7B81C-49A2-4D5D-B534-C4816993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707ED-D65B-4648-9550-1C006B52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A5A2-8BD7-4A8C-96A6-089AD420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8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7B336-D66A-45A1-B391-BA04990A9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6183-7E8F-4ACE-A3A0-98C834BB0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D2CFE-F5E2-48DB-B31C-B5E20FA3D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68DC0-FC1C-4E44-B080-B3F83D26E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30B57-6981-436E-B4DF-818336D4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E177B-0B81-4C10-A7A0-BB9D01AB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7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AD9E-BACE-4494-B184-C042251A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6D390-3518-4B64-8706-339445D30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2C57E-DF56-47E7-862E-800AB889A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3F0E0-AD94-4140-B9EF-CE8560D0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229E5-FC16-4CD2-84B3-BC91058B4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7F2CC-E161-40C9-8862-73C2F50B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6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174DE-757D-415E-AE63-E992B49B0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D03B9-0FAE-4350-B2DD-DEFAE6974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64BB6-8A0C-42A4-92C2-E06D9B364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7EA1-AA80-41D5-8609-7B7103B5FE17}" type="datetimeFigureOut">
              <a:rPr lang="en-GB" smtClean="0"/>
              <a:t>28/07/2019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1C655-39C3-4F51-8B85-6124E274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63BBF-9F3E-4A73-99EA-46D0C606C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BB29D-560E-4C1A-9B36-50EEA8CC3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09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2017-06-19T22:40:41Z</dcterms:created>
  <dcterms:modified xsi:type="dcterms:W3CDTF">2019-07-28T16:58:44Z</dcterms:modified>
</cp:coreProperties>
</file>